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customXml/itemProps170.xml" ContentType="application/vnd.openxmlformats-officedocument.customXmlProperties+xml"/>
  <Override PartName="/customXml/itemProps171.xml" ContentType="application/vnd.openxmlformats-officedocument.customXmlProperties+xml"/>
  <Override PartName="/customXml/itemProps172.xml" ContentType="application/vnd.openxmlformats-officedocument.customXmlProperties+xml"/>
  <Override PartName="/customXml/itemProps173.xml" ContentType="application/vnd.openxmlformats-officedocument.customXmlProperties+xml"/>
  <Override PartName="/customXml/itemProps174.xml" ContentType="application/vnd.openxmlformats-officedocument.customXmlProperties+xml"/>
  <Override PartName="/customXml/itemProps175.xml" ContentType="application/vnd.openxmlformats-officedocument.customXmlProperties+xml"/>
  <Override PartName="/customXml/itemProps176.xml" ContentType="application/vnd.openxmlformats-officedocument.customXmlProperties+xml"/>
  <Override PartName="/customXml/itemProps177.xml" ContentType="application/vnd.openxmlformats-officedocument.customXmlProperties+xml"/>
  <Override PartName="/customXml/itemProps178.xml" ContentType="application/vnd.openxmlformats-officedocument.customXmlProperties+xml"/>
  <Override PartName="/customXml/itemProps179.xml" ContentType="application/vnd.openxmlformats-officedocument.customXmlProperties+xml"/>
  <Override PartName="/customXml/itemProps180.xml" ContentType="application/vnd.openxmlformats-officedocument.customXmlProperties+xml"/>
  <Override PartName="/customXml/itemProps181.xml" ContentType="application/vnd.openxmlformats-officedocument.customXmlProperties+xml"/>
  <Override PartName="/customXml/itemProps182.xml" ContentType="application/vnd.openxmlformats-officedocument.customXmlProperties+xml"/>
  <Override PartName="/customXml/itemProps183.xml" ContentType="application/vnd.openxmlformats-officedocument.customXmlProperties+xml"/>
  <Override PartName="/customXml/itemProps184.xml" ContentType="application/vnd.openxmlformats-officedocument.customXmlProperties+xml"/>
  <Override PartName="/customXml/itemProps185.xml" ContentType="application/vnd.openxmlformats-officedocument.customXmlProperties+xml"/>
  <Override PartName="/customXml/itemProps186.xml" ContentType="application/vnd.openxmlformats-officedocument.customXmlProperties+xml"/>
  <Override PartName="/customXml/itemProps187.xml" ContentType="application/vnd.openxmlformats-officedocument.customXmlProperties+xml"/>
  <Override PartName="/customXml/itemProps188.xml" ContentType="application/vnd.openxmlformats-officedocument.customXmlProperties+xml"/>
  <Override PartName="/customXml/itemProps189.xml" ContentType="application/vnd.openxmlformats-officedocument.customXmlProperties+xml"/>
  <Override PartName="/customXml/itemProps190.xml" ContentType="application/vnd.openxmlformats-officedocument.customXmlProperties+xml"/>
  <Override PartName="/customXml/itemProps191.xml" ContentType="application/vnd.openxmlformats-officedocument.customXmlProperties+xml"/>
  <Override PartName="/customXml/itemProps192.xml" ContentType="application/vnd.openxmlformats-officedocument.customXmlProperties+xml"/>
  <Override PartName="/customXml/itemProps193.xml" ContentType="application/vnd.openxmlformats-officedocument.customXmlProperties+xml"/>
  <Override PartName="/customXml/itemProps194.xml" ContentType="application/vnd.openxmlformats-officedocument.customXmlProperties+xml"/>
  <Override PartName="/customXml/itemProps195.xml" ContentType="application/vnd.openxmlformats-officedocument.customXmlProperties+xml"/>
  <Override PartName="/customXml/itemProps196.xml" ContentType="application/vnd.openxmlformats-officedocument.customXmlProperties+xml"/>
  <Override PartName="/customXml/itemProps197.xml" ContentType="application/vnd.openxmlformats-officedocument.customXmlProperties+xml"/>
  <Override PartName="/customXml/itemProps198.xml" ContentType="application/vnd.openxmlformats-officedocument.customXmlProperties+xml"/>
  <Override PartName="/customXml/itemProps199.xml" ContentType="application/vnd.openxmlformats-officedocument.customXmlProperties+xml"/>
  <Override PartName="/customXml/itemProps200.xml" ContentType="application/vnd.openxmlformats-officedocument.customXmlProperties+xml"/>
  <Override PartName="/customXml/itemProps201.xml" ContentType="application/vnd.openxmlformats-officedocument.customXmlProperties+xml"/>
  <Override PartName="/customXml/itemProps202.xml" ContentType="application/vnd.openxmlformats-officedocument.customXmlProperties+xml"/>
  <Override PartName="/customXml/itemProps203.xml" ContentType="application/vnd.openxmlformats-officedocument.customXmlProperties+xml"/>
  <Override PartName="/customXml/itemProps204.xml" ContentType="application/vnd.openxmlformats-officedocument.customXmlProperties+xml"/>
  <Override PartName="/customXml/itemProps205.xml" ContentType="application/vnd.openxmlformats-officedocument.customXmlProperties+xml"/>
  <Override PartName="/customXml/itemProps206.xml" ContentType="application/vnd.openxmlformats-officedocument.customXmlProperties+xml"/>
  <Override PartName="/customXml/itemProps207.xml" ContentType="application/vnd.openxmlformats-officedocument.customXmlProperties+xml"/>
  <Override PartName="/customXml/itemProps208.xml" ContentType="application/vnd.openxmlformats-officedocument.customXmlProperties+xml"/>
  <Override PartName="/customXml/itemProps209.xml" ContentType="application/vnd.openxmlformats-officedocument.customXmlProperties+xml"/>
  <Override PartName="/customXml/itemProps210.xml" ContentType="application/vnd.openxmlformats-officedocument.customXmlProperties+xml"/>
  <Override PartName="/customXml/itemProps211.xml" ContentType="application/vnd.openxmlformats-officedocument.customXmlProperties+xml"/>
  <Override PartName="/customXml/itemProps212.xml" ContentType="application/vnd.openxmlformats-officedocument.customXmlProperties+xml"/>
  <Override PartName="/customXml/itemProps213.xml" ContentType="application/vnd.openxmlformats-officedocument.customXmlProperties+xml"/>
  <Override PartName="/customXml/itemProps214.xml" ContentType="application/vnd.openxmlformats-officedocument.customXmlProperties+xml"/>
  <Override PartName="/customXml/itemProps215.xml" ContentType="application/vnd.openxmlformats-officedocument.customXmlProperties+xml"/>
  <Override PartName="/customXml/itemProps216.xml" ContentType="application/vnd.openxmlformats-officedocument.customXmlProperties+xml"/>
  <Override PartName="/customXml/itemProps217.xml" ContentType="application/vnd.openxmlformats-officedocument.customXmlProperties+xml"/>
  <Override PartName="/customXml/itemProps218.xml" ContentType="application/vnd.openxmlformats-officedocument.customXmlProperties+xml"/>
  <Override PartName="/customXml/itemProps219.xml" ContentType="application/vnd.openxmlformats-officedocument.customXmlProperties+xml"/>
  <Override PartName="/customXml/itemProps220.xml" ContentType="application/vnd.openxmlformats-officedocument.customXmlProperties+xml"/>
  <Override PartName="/customXml/itemProps221.xml" ContentType="application/vnd.openxmlformats-officedocument.customXmlProperties+xml"/>
  <Override PartName="/customXml/itemProps222.xml" ContentType="application/vnd.openxmlformats-officedocument.customXmlProperties+xml"/>
  <Override PartName="/customXml/itemProps223.xml" ContentType="application/vnd.openxmlformats-officedocument.customXmlProperties+xml"/>
  <Override PartName="/customXml/itemProps224.xml" ContentType="application/vnd.openxmlformats-officedocument.customXmlProperties+xml"/>
  <Override PartName="/customXml/itemProps22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226"/>
  </p:sldMasterIdLst>
  <p:notesMasterIdLst>
    <p:notesMasterId r:id="rId238"/>
  </p:notesMasterIdLst>
  <p:handoutMasterIdLst>
    <p:handoutMasterId r:id="rId239"/>
  </p:handoutMasterIdLst>
  <p:sldIdLst>
    <p:sldId id="256" r:id="rId227"/>
    <p:sldId id="640" r:id="rId228"/>
    <p:sldId id="590" r:id="rId229"/>
    <p:sldId id="591" r:id="rId230"/>
    <p:sldId id="585" r:id="rId231"/>
    <p:sldId id="592" r:id="rId232"/>
    <p:sldId id="641" r:id="rId233"/>
    <p:sldId id="642" r:id="rId234"/>
    <p:sldId id="644" r:id="rId235"/>
    <p:sldId id="643" r:id="rId236"/>
    <p:sldId id="645" r:id="rId2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yth, Alison" initials="AME" lastIdx="1" clrIdx="0"/>
  <p:cmAuthor id="1" name="Rich Mason" initials="ram" lastIdx="2" clrIdx="1"/>
  <p:cmAuthor id="2" name="newuser" initials="n" lastIdx="1" clrIdx="2"/>
  <p:cmAuthor id="3" name="Zubrow, Alexis" initials="ZA" lastIdx="1" clrIdx="3">
    <p:extLst>
      <p:ext uri="{19B8F6BF-5375-455C-9EA6-DF929625EA0E}">
        <p15:presenceInfo xmlns:p15="http://schemas.microsoft.com/office/powerpoint/2012/main" userId="S-1-5-21-1339303556-449845944-1601390327-258611" providerId="AD"/>
      </p:ext>
    </p:extLst>
  </p:cmAuthor>
  <p:cmAuthor id="4" name="Eyth, Alison" initials="EA" lastIdx="11" clrIdx="4">
    <p:extLst>
      <p:ext uri="{19B8F6BF-5375-455C-9EA6-DF929625EA0E}">
        <p15:presenceInfo xmlns:p15="http://schemas.microsoft.com/office/powerpoint/2012/main" userId="S-1-5-21-1339303556-449845944-1601390327-223308" providerId="AD"/>
      </p:ext>
    </p:extLst>
  </p:cmAuthor>
  <p:cmAuthor id="5" name="Vukovich, Jeffrey" initials="VJ" lastIdx="11" clrIdx="5">
    <p:extLst>
      <p:ext uri="{19B8F6BF-5375-455C-9EA6-DF929625EA0E}">
        <p15:presenceInfo xmlns:p15="http://schemas.microsoft.com/office/powerpoint/2012/main" userId="S-1-5-21-1339303556-449845944-1601390327-3744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9" autoAdjust="0"/>
    <p:restoredTop sz="88925" autoAdjust="0"/>
  </p:normalViewPr>
  <p:slideViewPr>
    <p:cSldViewPr>
      <p:cViewPr varScale="1">
        <p:scale>
          <a:sx n="67" d="100"/>
          <a:sy n="67" d="100"/>
        </p:scale>
        <p:origin x="14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5000"/>
    </p:cViewPr>
  </p:sorterViewPr>
  <p:notesViewPr>
    <p:cSldViewPr>
      <p:cViewPr varScale="1">
        <p:scale>
          <a:sx n="60" d="100"/>
          <a:sy n="60" d="100"/>
        </p:scale>
        <p:origin x="-200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63" Type="http://schemas.openxmlformats.org/officeDocument/2006/relationships/customXml" Target="../customXml/item63.xml"/><Relationship Id="rId84" Type="http://schemas.openxmlformats.org/officeDocument/2006/relationships/customXml" Target="../customXml/item84.xml"/><Relationship Id="rId138" Type="http://schemas.openxmlformats.org/officeDocument/2006/relationships/customXml" Target="../customXml/item138.xml"/><Relationship Id="rId159" Type="http://schemas.openxmlformats.org/officeDocument/2006/relationships/customXml" Target="../customXml/item159.xml"/><Relationship Id="rId170" Type="http://schemas.openxmlformats.org/officeDocument/2006/relationships/customXml" Target="../customXml/item170.xml"/><Relationship Id="rId191" Type="http://schemas.openxmlformats.org/officeDocument/2006/relationships/customXml" Target="../customXml/item191.xml"/><Relationship Id="rId205" Type="http://schemas.openxmlformats.org/officeDocument/2006/relationships/customXml" Target="../customXml/item205.xml"/><Relationship Id="rId226" Type="http://schemas.openxmlformats.org/officeDocument/2006/relationships/slideMaster" Target="slideMasters/slideMaster1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53" Type="http://schemas.openxmlformats.org/officeDocument/2006/relationships/customXml" Target="../customXml/item53.xml"/><Relationship Id="rId74" Type="http://schemas.openxmlformats.org/officeDocument/2006/relationships/customXml" Target="../customXml/item74.xml"/><Relationship Id="rId128" Type="http://schemas.openxmlformats.org/officeDocument/2006/relationships/customXml" Target="../customXml/item128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81" Type="http://schemas.openxmlformats.org/officeDocument/2006/relationships/customXml" Target="../customXml/item181.xml"/><Relationship Id="rId216" Type="http://schemas.openxmlformats.org/officeDocument/2006/relationships/customXml" Target="../customXml/item216.xml"/><Relationship Id="rId237" Type="http://schemas.openxmlformats.org/officeDocument/2006/relationships/slide" Target="slides/slide11.xml"/><Relationship Id="rId22" Type="http://schemas.openxmlformats.org/officeDocument/2006/relationships/customXml" Target="../customXml/item22.xml"/><Relationship Id="rId43" Type="http://schemas.openxmlformats.org/officeDocument/2006/relationships/customXml" Target="../customXml/item43.xml"/><Relationship Id="rId64" Type="http://schemas.openxmlformats.org/officeDocument/2006/relationships/customXml" Target="../customXml/item64.xml"/><Relationship Id="rId118" Type="http://schemas.openxmlformats.org/officeDocument/2006/relationships/customXml" Target="../customXml/item118.xml"/><Relationship Id="rId139" Type="http://schemas.openxmlformats.org/officeDocument/2006/relationships/customXml" Target="../customXml/item139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71" Type="http://schemas.openxmlformats.org/officeDocument/2006/relationships/customXml" Target="../customXml/item171.xml"/><Relationship Id="rId192" Type="http://schemas.openxmlformats.org/officeDocument/2006/relationships/customXml" Target="../customXml/item192.xml"/><Relationship Id="rId206" Type="http://schemas.openxmlformats.org/officeDocument/2006/relationships/customXml" Target="../customXml/item206.xml"/><Relationship Id="rId227" Type="http://schemas.openxmlformats.org/officeDocument/2006/relationships/slide" Target="slides/slide1.xml"/><Relationship Id="rId201" Type="http://schemas.openxmlformats.org/officeDocument/2006/relationships/customXml" Target="../customXml/item201.xml"/><Relationship Id="rId222" Type="http://schemas.openxmlformats.org/officeDocument/2006/relationships/customXml" Target="../customXml/item222.xml"/><Relationship Id="rId243" Type="http://schemas.openxmlformats.org/officeDocument/2006/relationships/theme" Target="theme/theme1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45" Type="http://schemas.openxmlformats.org/officeDocument/2006/relationships/customXml" Target="../customXml/item145.xml"/><Relationship Id="rId161" Type="http://schemas.openxmlformats.org/officeDocument/2006/relationships/customXml" Target="../customXml/item161.xml"/><Relationship Id="rId166" Type="http://schemas.openxmlformats.org/officeDocument/2006/relationships/customXml" Target="../customXml/item166.xml"/><Relationship Id="rId182" Type="http://schemas.openxmlformats.org/officeDocument/2006/relationships/customXml" Target="../customXml/item182.xml"/><Relationship Id="rId187" Type="http://schemas.openxmlformats.org/officeDocument/2006/relationships/customXml" Target="../customXml/item187.xml"/><Relationship Id="rId217" Type="http://schemas.openxmlformats.org/officeDocument/2006/relationships/customXml" Target="../customXml/item217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12" Type="http://schemas.openxmlformats.org/officeDocument/2006/relationships/customXml" Target="../customXml/item212.xml"/><Relationship Id="rId233" Type="http://schemas.openxmlformats.org/officeDocument/2006/relationships/slide" Target="slides/slide7.xml"/><Relationship Id="rId238" Type="http://schemas.openxmlformats.org/officeDocument/2006/relationships/notesMaster" Target="notesMasters/notesMaster1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51" Type="http://schemas.openxmlformats.org/officeDocument/2006/relationships/customXml" Target="../customXml/item151.xml"/><Relationship Id="rId156" Type="http://schemas.openxmlformats.org/officeDocument/2006/relationships/customXml" Target="../customXml/item156.xml"/><Relationship Id="rId177" Type="http://schemas.openxmlformats.org/officeDocument/2006/relationships/customXml" Target="../customXml/item177.xml"/><Relationship Id="rId198" Type="http://schemas.openxmlformats.org/officeDocument/2006/relationships/customXml" Target="../customXml/item198.xml"/><Relationship Id="rId172" Type="http://schemas.openxmlformats.org/officeDocument/2006/relationships/customXml" Target="../customXml/item172.xml"/><Relationship Id="rId193" Type="http://schemas.openxmlformats.org/officeDocument/2006/relationships/customXml" Target="../customXml/item193.xml"/><Relationship Id="rId202" Type="http://schemas.openxmlformats.org/officeDocument/2006/relationships/customXml" Target="../customXml/item202.xml"/><Relationship Id="rId207" Type="http://schemas.openxmlformats.org/officeDocument/2006/relationships/customXml" Target="../customXml/item207.xml"/><Relationship Id="rId223" Type="http://schemas.openxmlformats.org/officeDocument/2006/relationships/customXml" Target="../customXml/item223.xml"/><Relationship Id="rId228" Type="http://schemas.openxmlformats.org/officeDocument/2006/relationships/slide" Target="slides/slide2.xml"/><Relationship Id="rId244" Type="http://schemas.openxmlformats.org/officeDocument/2006/relationships/tableStyles" Target="tableStyles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customXml" Target="../customXml/item141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188" Type="http://schemas.openxmlformats.org/officeDocument/2006/relationships/customXml" Target="../customXml/item188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customXml" Target="../customXml/item162.xml"/><Relationship Id="rId183" Type="http://schemas.openxmlformats.org/officeDocument/2006/relationships/customXml" Target="../customXml/item183.xml"/><Relationship Id="rId213" Type="http://schemas.openxmlformats.org/officeDocument/2006/relationships/customXml" Target="../customXml/item213.xml"/><Relationship Id="rId218" Type="http://schemas.openxmlformats.org/officeDocument/2006/relationships/customXml" Target="../customXml/item218.xml"/><Relationship Id="rId234" Type="http://schemas.openxmlformats.org/officeDocument/2006/relationships/slide" Target="slides/slide8.xml"/><Relationship Id="rId239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customXml" Target="../customXml/item178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customXml" Target="../customXml/item173.xml"/><Relationship Id="rId194" Type="http://schemas.openxmlformats.org/officeDocument/2006/relationships/customXml" Target="../customXml/item194.xml"/><Relationship Id="rId199" Type="http://schemas.openxmlformats.org/officeDocument/2006/relationships/customXml" Target="../customXml/item199.xml"/><Relationship Id="rId203" Type="http://schemas.openxmlformats.org/officeDocument/2006/relationships/customXml" Target="../customXml/item203.xml"/><Relationship Id="rId208" Type="http://schemas.openxmlformats.org/officeDocument/2006/relationships/customXml" Target="../customXml/item208.xml"/><Relationship Id="rId229" Type="http://schemas.openxmlformats.org/officeDocument/2006/relationships/slide" Target="slides/slide3.xml"/><Relationship Id="rId19" Type="http://schemas.openxmlformats.org/officeDocument/2006/relationships/customXml" Target="../customXml/item19.xml"/><Relationship Id="rId224" Type="http://schemas.openxmlformats.org/officeDocument/2006/relationships/customXml" Target="../customXml/item224.xml"/><Relationship Id="rId240" Type="http://schemas.openxmlformats.org/officeDocument/2006/relationships/commentAuthors" Target="commentAuthors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184" Type="http://schemas.openxmlformats.org/officeDocument/2006/relationships/customXml" Target="../customXml/item184.xml"/><Relationship Id="rId189" Type="http://schemas.openxmlformats.org/officeDocument/2006/relationships/customXml" Target="../customXml/item189.xml"/><Relationship Id="rId219" Type="http://schemas.openxmlformats.org/officeDocument/2006/relationships/customXml" Target="../customXml/item219.xml"/><Relationship Id="rId3" Type="http://schemas.openxmlformats.org/officeDocument/2006/relationships/customXml" Target="../customXml/item3.xml"/><Relationship Id="rId214" Type="http://schemas.openxmlformats.org/officeDocument/2006/relationships/customXml" Target="../customXml/item214.xml"/><Relationship Id="rId230" Type="http://schemas.openxmlformats.org/officeDocument/2006/relationships/slide" Target="slides/slide4.xml"/><Relationship Id="rId235" Type="http://schemas.openxmlformats.org/officeDocument/2006/relationships/slide" Target="slides/slide9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customXml" Target="../customXml/item174.xml"/><Relationship Id="rId179" Type="http://schemas.openxmlformats.org/officeDocument/2006/relationships/customXml" Target="../customXml/item179.xml"/><Relationship Id="rId195" Type="http://schemas.openxmlformats.org/officeDocument/2006/relationships/customXml" Target="../customXml/item195.xml"/><Relationship Id="rId209" Type="http://schemas.openxmlformats.org/officeDocument/2006/relationships/customXml" Target="../customXml/item209.xml"/><Relationship Id="rId190" Type="http://schemas.openxmlformats.org/officeDocument/2006/relationships/customXml" Target="../customXml/item190.xml"/><Relationship Id="rId204" Type="http://schemas.openxmlformats.org/officeDocument/2006/relationships/customXml" Target="../customXml/item204.xml"/><Relationship Id="rId220" Type="http://schemas.openxmlformats.org/officeDocument/2006/relationships/customXml" Target="../customXml/item220.xml"/><Relationship Id="rId225" Type="http://schemas.openxmlformats.org/officeDocument/2006/relationships/customXml" Target="../customXml/item225.xml"/><Relationship Id="rId241" Type="http://schemas.openxmlformats.org/officeDocument/2006/relationships/presProps" Target="presProps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Relationship Id="rId185" Type="http://schemas.openxmlformats.org/officeDocument/2006/relationships/customXml" Target="../customXml/item18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80" Type="http://schemas.openxmlformats.org/officeDocument/2006/relationships/customXml" Target="../customXml/item180.xml"/><Relationship Id="rId210" Type="http://schemas.openxmlformats.org/officeDocument/2006/relationships/customXml" Target="../customXml/item210.xml"/><Relationship Id="rId215" Type="http://schemas.openxmlformats.org/officeDocument/2006/relationships/customXml" Target="../customXml/item215.xml"/><Relationship Id="rId236" Type="http://schemas.openxmlformats.org/officeDocument/2006/relationships/slide" Target="slides/slide10.xml"/><Relationship Id="rId26" Type="http://schemas.openxmlformats.org/officeDocument/2006/relationships/customXml" Target="../customXml/item26.xml"/><Relationship Id="rId231" Type="http://schemas.openxmlformats.org/officeDocument/2006/relationships/slide" Target="slides/slide5.xml"/><Relationship Id="rId47" Type="http://schemas.openxmlformats.org/officeDocument/2006/relationships/customXml" Target="../customXml/item47.xml"/><Relationship Id="rId68" Type="http://schemas.openxmlformats.org/officeDocument/2006/relationships/customXml" Target="../customXml/item68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54" Type="http://schemas.openxmlformats.org/officeDocument/2006/relationships/customXml" Target="../customXml/item154.xml"/><Relationship Id="rId175" Type="http://schemas.openxmlformats.org/officeDocument/2006/relationships/customXml" Target="../customXml/item175.xml"/><Relationship Id="rId196" Type="http://schemas.openxmlformats.org/officeDocument/2006/relationships/customXml" Target="../customXml/item196.xml"/><Relationship Id="rId200" Type="http://schemas.openxmlformats.org/officeDocument/2006/relationships/customXml" Target="../customXml/item200.xml"/><Relationship Id="rId16" Type="http://schemas.openxmlformats.org/officeDocument/2006/relationships/customXml" Target="../customXml/item16.xml"/><Relationship Id="rId221" Type="http://schemas.openxmlformats.org/officeDocument/2006/relationships/customXml" Target="../customXml/item221.xml"/><Relationship Id="rId242" Type="http://schemas.openxmlformats.org/officeDocument/2006/relationships/viewProps" Target="viewProps.xml"/><Relationship Id="rId37" Type="http://schemas.openxmlformats.org/officeDocument/2006/relationships/customXml" Target="../customXml/item37.xml"/><Relationship Id="rId58" Type="http://schemas.openxmlformats.org/officeDocument/2006/relationships/customXml" Target="../customXml/item58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44" Type="http://schemas.openxmlformats.org/officeDocument/2006/relationships/customXml" Target="../customXml/item144.xml"/><Relationship Id="rId90" Type="http://schemas.openxmlformats.org/officeDocument/2006/relationships/customXml" Target="../customXml/item90.xml"/><Relationship Id="rId165" Type="http://schemas.openxmlformats.org/officeDocument/2006/relationships/customXml" Target="../customXml/item165.xml"/><Relationship Id="rId186" Type="http://schemas.openxmlformats.org/officeDocument/2006/relationships/customXml" Target="../customXml/item186.xml"/><Relationship Id="rId211" Type="http://schemas.openxmlformats.org/officeDocument/2006/relationships/customXml" Target="../customXml/item211.xml"/><Relationship Id="rId232" Type="http://schemas.openxmlformats.org/officeDocument/2006/relationships/slide" Target="slides/slide6.xml"/><Relationship Id="rId27" Type="http://schemas.openxmlformats.org/officeDocument/2006/relationships/customXml" Target="../customXml/item27.xml"/><Relationship Id="rId48" Type="http://schemas.openxmlformats.org/officeDocument/2006/relationships/customXml" Target="../customXml/item48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34" Type="http://schemas.openxmlformats.org/officeDocument/2006/relationships/customXml" Target="../customXml/item134.xml"/><Relationship Id="rId80" Type="http://schemas.openxmlformats.org/officeDocument/2006/relationships/customXml" Target="../customXml/item80.xml"/><Relationship Id="rId155" Type="http://schemas.openxmlformats.org/officeDocument/2006/relationships/customXml" Target="../customXml/item155.xml"/><Relationship Id="rId176" Type="http://schemas.openxmlformats.org/officeDocument/2006/relationships/customXml" Target="../customXml/item176.xml"/><Relationship Id="rId197" Type="http://schemas.openxmlformats.org/officeDocument/2006/relationships/customXml" Target="../customXml/item19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92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7782BE8E-4388-45F4-AC55-867814BF78B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92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AB22A806-AAAB-4323-9C5A-E0AE9330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3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E768F8DF-0D6B-466A-A773-FCAEDD85D4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E49FF909-214C-4283-A38D-5D8E6479E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4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F909-214C-4283-A38D-5D8E6479E6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7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F909-214C-4283-A38D-5D8E6479E6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6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7706202" y="6407944"/>
            <a:ext cx="941070" cy="36576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8/14/2017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0" y="6492879"/>
            <a:ext cx="3657600" cy="323015"/>
          </a:xfrm>
        </p:spPr>
        <p:txBody>
          <a:bodyPr/>
          <a:lstStyle>
            <a:lvl1pPr>
              <a:defRPr sz="100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4" descr="EPA seal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447" y="162182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1E54-FDBA-45F8-91F6-5708D7EC203B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E3F2-AFAA-4D24-8B99-FEF50B4E69E7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96200" y="6407944"/>
            <a:ext cx="951072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8/14/2017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6405153"/>
            <a:ext cx="3687840" cy="365125"/>
          </a:xfrm>
        </p:spPr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4" descr="EPA sea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082" y="157052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2F83-966E-4094-B6DF-D5B25EAF193A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C6A6-87B3-41A2-A18F-7E4E7206EED7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39EC-FA9C-4557-ADEF-16E6D24D8931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3DEE-D6A2-4108-BF0D-8CD761C1BB4E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48600" y="6407944"/>
            <a:ext cx="798672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8/14/17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33800" y="6407948"/>
            <a:ext cx="4038600" cy="365125"/>
          </a:xfrm>
        </p:spPr>
        <p:txBody>
          <a:bodyPr/>
          <a:lstStyle/>
          <a:p>
            <a:r>
              <a:rPr lang="en-US" dirty="0"/>
              <a:t>USEPA US EPA OAQPS, Emission Inventory and Analysis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DBE3D3F-4CC0-49A9-B7A6-D83A4BA290F6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F70F5D-DBD7-4E1C-AE9A-5E07E8AC14F9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8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2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9A2A93-CF92-4B7B-BCF1-09FEFD2E7F45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8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8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SiR5UVt_8xIeNl5J42PDeQg0a6lBpVSmVbMDG0gOwX8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285299"/>
            <a:ext cx="8153400" cy="1829761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2016 Platform EGU Workgroup Kickoff Call:</a:t>
            </a:r>
            <a:br>
              <a:rPr lang="en-US" sz="3600" dirty="0"/>
            </a:br>
            <a:r>
              <a:rPr lang="en-US" sz="3600" dirty="0"/>
              <a:t>Base Year and Modeling Issues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352800"/>
            <a:ext cx="8686800" cy="25146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January 25, 2018</a:t>
            </a:r>
          </a:p>
          <a:p>
            <a:pPr algn="ctr"/>
            <a:r>
              <a:rPr lang="en-US" dirty="0"/>
              <a:t>Alison Eyth</a:t>
            </a:r>
          </a:p>
          <a:p>
            <a:pPr algn="ctr"/>
            <a:r>
              <a:rPr lang="en-US" dirty="0"/>
              <a:t>EPA Office of Air Quality Planning and Standards</a:t>
            </a:r>
          </a:p>
          <a:p>
            <a:pPr algn="ctr"/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33"/>
            <a:ext cx="7848600" cy="1646586"/>
          </a:xfrm>
        </p:spPr>
        <p:txBody>
          <a:bodyPr>
            <a:normAutofit fontScale="92500"/>
          </a:bodyPr>
          <a:lstStyle/>
          <a:p>
            <a:r>
              <a:rPr lang="en-US" dirty="0"/>
              <a:t>EGUs without CEMS are temporally allocated based on averages of sources that have CEMS in each region by fuel and season</a:t>
            </a:r>
          </a:p>
          <a:p>
            <a:pPr lvl="1"/>
            <a:r>
              <a:rPr lang="en-US" dirty="0"/>
              <a:t>First to day of the year and then to hour of the day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Temporal Allocation for EGUs without CEMS</a:t>
            </a:r>
          </a:p>
        </p:txBody>
      </p:sp>
      <p:pic>
        <p:nvPicPr>
          <p:cNvPr id="6" name="Content Placeholder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191614"/>
            <a:ext cx="4517232" cy="3355893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25396"/>
            <a:ext cx="438912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116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32"/>
            <a:ext cx="8458200" cy="476706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Review EGU workgroup charge</a:t>
            </a:r>
          </a:p>
          <a:p>
            <a:pPr lvl="1"/>
            <a:r>
              <a:rPr lang="en-US" dirty="0">
                <a:hlinkClick r:id="rId2"/>
              </a:rPr>
              <a:t>https://docs.google.com/document/d/1SiR5UVt_8xIeNl5J42PDeQg0a6lBpVSmVbMDG0gOwX8/</a:t>
            </a:r>
            <a:r>
              <a:rPr lang="en-US" dirty="0"/>
              <a:t>  </a:t>
            </a:r>
          </a:p>
          <a:p>
            <a:pPr marL="630936" lvl="2" indent="0">
              <a:buNone/>
            </a:pPr>
            <a:r>
              <a:rPr lang="en-US" dirty="0"/>
              <a:t>(email us if you cannot access this)</a:t>
            </a:r>
          </a:p>
          <a:p>
            <a:r>
              <a:rPr lang="en-US" dirty="0"/>
              <a:t>Consider updates to temporal allocation</a:t>
            </a:r>
          </a:p>
          <a:p>
            <a:pPr lvl="1"/>
            <a:r>
              <a:rPr lang="en-US" dirty="0"/>
              <a:t>MARAMA applied alternative methods for temporal allocation of small EGUs that might be more broadly applicable</a:t>
            </a:r>
          </a:p>
          <a:p>
            <a:pPr lvl="1"/>
            <a:r>
              <a:rPr lang="en-US" dirty="0"/>
              <a:t>How should new sources and co-gens be temporally allocated?</a:t>
            </a:r>
          </a:p>
          <a:p>
            <a:pPr lvl="1"/>
            <a:r>
              <a:rPr lang="en-US" dirty="0"/>
              <a:t>Should we use broader regions for temporal allocation profiles?</a:t>
            </a:r>
          </a:p>
          <a:p>
            <a:pPr lvl="1"/>
            <a:r>
              <a:rPr lang="en-US" dirty="0"/>
              <a:t>How should sources that operate much differently in the future year than in the base year be temporally allocated? </a:t>
            </a:r>
          </a:p>
          <a:p>
            <a:r>
              <a:rPr lang="en-US" dirty="0"/>
              <a:t>Review the 2016 inventory once it becomes available</a:t>
            </a:r>
          </a:p>
          <a:p>
            <a:r>
              <a:rPr lang="en-US" dirty="0"/>
              <a:t>Meetings 4</a:t>
            </a:r>
            <a:r>
              <a:rPr lang="en-US" baseline="30000" dirty="0"/>
              <a:t>th</a:t>
            </a:r>
            <a:r>
              <a:rPr lang="en-US" dirty="0"/>
              <a:t> Thursdays at 2, except February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23137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2016 Platform Process</a:t>
            </a:r>
          </a:p>
          <a:p>
            <a:r>
              <a:rPr lang="en-US" dirty="0"/>
              <a:t>Development of 2016 Point Emissions</a:t>
            </a:r>
          </a:p>
          <a:p>
            <a:r>
              <a:rPr lang="en-US" dirty="0"/>
              <a:t>Matching Base Year and Future Year Emissions</a:t>
            </a:r>
          </a:p>
          <a:p>
            <a:r>
              <a:rPr lang="en-US" dirty="0"/>
              <a:t>Temporalizing EGU Emissions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504030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sz="2400" dirty="0"/>
              <a:t>Regional modeling organizations and states asked to be more involved in the development of the next modeling platform</a:t>
            </a:r>
          </a:p>
          <a:p>
            <a:pPr lvl="1">
              <a:spcAft>
                <a:spcPts val="400"/>
              </a:spcAft>
            </a:pPr>
            <a:r>
              <a:rPr lang="en-US" sz="2000" dirty="0"/>
              <a:t>States need a new platform to develop State Implementation Plans for the 2015 National Ambient Air Quality Standards for Ozone, and also for Regional Haze</a:t>
            </a:r>
          </a:p>
          <a:p>
            <a:pPr lvl="1">
              <a:spcAft>
                <a:spcPts val="400"/>
              </a:spcAft>
            </a:pPr>
            <a:r>
              <a:rPr lang="en-US" sz="2000" dirty="0"/>
              <a:t>States often have better access to local information</a:t>
            </a:r>
          </a:p>
          <a:p>
            <a:pPr lvl="1">
              <a:spcAft>
                <a:spcPts val="400"/>
              </a:spcAft>
            </a:pPr>
            <a:r>
              <a:rPr lang="en-US" sz="2000" dirty="0"/>
              <a:t>States and regions would like to have more input into the methods used, particularly those used to develop “projections” of emissions to future years</a:t>
            </a:r>
          </a:p>
          <a:p>
            <a:r>
              <a:rPr lang="en-US" sz="2400" dirty="0"/>
              <a:t>For the first time, EPA is supporting a collaborative process to develop a new emissions modeling platform for 2016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Collaborative Process</a:t>
            </a:r>
          </a:p>
        </p:txBody>
      </p:sp>
    </p:spTree>
    <p:extLst>
      <p:ext uri="{BB962C8B-B14F-4D97-AF65-F5344CB8AC3E}">
        <p14:creationId xmlns:p14="http://schemas.microsoft.com/office/powerpoint/2010/main" val="106013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u="sng" dirty="0"/>
              <a:t>Overall co-leads</a:t>
            </a:r>
            <a:r>
              <a:rPr lang="en-US" sz="2400" dirty="0"/>
              <a:t>: Zac Adelman of the Lake Michigan Air Directors Consortium (LADCO) and Alison Eyth of EPA </a:t>
            </a:r>
          </a:p>
          <a:p>
            <a:pPr lvl="1"/>
            <a:r>
              <a:rPr lang="en-US" sz="1800" dirty="0"/>
              <a:t>Coordinate communication, develop processes to be followed, </a:t>
            </a:r>
            <a:br>
              <a:rPr lang="en-US" sz="1800" dirty="0"/>
            </a:br>
            <a:r>
              <a:rPr lang="en-US" sz="1800" dirty="0"/>
              <a:t>help resolve issues, specify documentation requirements, facilitate distribution of data to stakeholders</a:t>
            </a:r>
          </a:p>
          <a:p>
            <a:r>
              <a:rPr lang="en-US" sz="2400" u="sng" dirty="0"/>
              <a:t>Coordination committee</a:t>
            </a:r>
            <a:r>
              <a:rPr lang="en-US" sz="2400" dirty="0"/>
              <a:t>: regional, state, EPA leaders that help define the process, run workgroups, and resolve issues that come up</a:t>
            </a:r>
          </a:p>
          <a:p>
            <a:r>
              <a:rPr lang="en-US" sz="2400" u="sng" dirty="0"/>
              <a:t>Sector-specific Workgroups</a:t>
            </a:r>
            <a:r>
              <a:rPr lang="en-US" sz="2400" dirty="0"/>
              <a:t>: co-led by one regional/state and one EPA staff (where possible) with participants from states/locals/regions and EPA</a:t>
            </a:r>
          </a:p>
          <a:p>
            <a:pPr lvl="1"/>
            <a:r>
              <a:rPr lang="en-US" sz="2000" dirty="0"/>
              <a:t>Focus on preparing emissions estimates for 2016 and future years, plus improve modeling of the emissions sectors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Organizational Structure of the 2016 Effort</a:t>
            </a:r>
          </a:p>
        </p:txBody>
      </p:sp>
    </p:spTree>
    <p:extLst>
      <p:ext uri="{BB962C8B-B14F-4D97-AF65-F5344CB8AC3E}">
        <p14:creationId xmlns:p14="http://schemas.microsoft.com/office/powerpoint/2010/main" val="280730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238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2014NEIv2 is needed as the starting point </a:t>
            </a:r>
          </a:p>
          <a:p>
            <a:r>
              <a:rPr lang="en-US" dirty="0"/>
              <a:t>Several versions of 2016 platform will be developed</a:t>
            </a:r>
          </a:p>
          <a:p>
            <a:pPr lvl="1">
              <a:spcBef>
                <a:spcPts val="400"/>
              </a:spcBef>
              <a:spcAft>
                <a:spcPts val="300"/>
              </a:spcAft>
            </a:pPr>
            <a:r>
              <a:rPr lang="en-US" b="1" u="sng" dirty="0"/>
              <a:t>Alpha</a:t>
            </a:r>
            <a:r>
              <a:rPr lang="en-US" dirty="0"/>
              <a:t>: preliminary version with 2016 emissions for some sectors and 2014 for the rest (February, 2018)</a:t>
            </a:r>
          </a:p>
          <a:p>
            <a:pPr lvl="1">
              <a:spcBef>
                <a:spcPts val="400"/>
              </a:spcBef>
              <a:spcAft>
                <a:spcPts val="300"/>
              </a:spcAft>
            </a:pPr>
            <a:r>
              <a:rPr lang="en-US" b="1" u="sng" dirty="0"/>
              <a:t>Beta</a:t>
            </a:r>
            <a:r>
              <a:rPr lang="en-US" dirty="0"/>
              <a:t>: improved version of 2016 emissions for most sectors and preliminary projected emissions to 2023 and 2028 (Summer-Fall, 2018)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Timing of projections is uncertain </a:t>
            </a:r>
          </a:p>
          <a:p>
            <a:pPr lvl="1">
              <a:spcBef>
                <a:spcPts val="400"/>
              </a:spcBef>
              <a:spcAft>
                <a:spcPts val="300"/>
              </a:spcAft>
            </a:pPr>
            <a:r>
              <a:rPr lang="en-US" b="1" u="sng" dirty="0"/>
              <a:t>V1.0</a:t>
            </a:r>
            <a:r>
              <a:rPr lang="en-US" dirty="0"/>
              <a:t>: fully updated 2016 emissions and complete projected emissions for 2023 and 2028 </a:t>
            </a:r>
            <a:br>
              <a:rPr lang="en-US" dirty="0"/>
            </a:br>
            <a:r>
              <a:rPr lang="en-US" dirty="0"/>
              <a:t>(Winter, 2019)</a:t>
            </a:r>
          </a:p>
          <a:p>
            <a:pPr>
              <a:spcAft>
                <a:spcPts val="300"/>
              </a:spcAft>
            </a:pPr>
            <a:r>
              <a:rPr lang="en-US" dirty="0"/>
              <a:t>Wiki for meeting notes/status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http://vibe.cira.colostate.edu/wiki/wiki/9169</a:t>
            </a:r>
          </a:p>
          <a:p>
            <a:pPr>
              <a:spcAft>
                <a:spcPts val="300"/>
              </a:spcAft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Platform Schedule</a:t>
            </a:r>
          </a:p>
        </p:txBody>
      </p:sp>
    </p:spTree>
    <p:extLst>
      <p:ext uri="{BB962C8B-B14F-4D97-AF65-F5344CB8AC3E}">
        <p14:creationId xmlns:p14="http://schemas.microsoft.com/office/powerpoint/2010/main" val="353238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32"/>
            <a:ext cx="8229600" cy="476706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The 2014 National Emissions Inventory, version 2 (2014NEIv2) will be the starting point for many sectors (especially nonpoint sectors)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2014NEIv2 point sources (until March, 2018)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2016 Continuous Emissions Monitoring Systems (CEMS) data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Note that the annual inventory is ideally synchronized with 2016 CEMS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Onroad mobile source emissions based on 2014NEIv2 inputs projected to 2016 will be available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Nonroad mobile source emissions based on inputs for 2014NEIv2 will be available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Wild, prescribed, and agricultural fire emissions for 2016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Biogenic emissions for 2016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Other sectors may be adjusted to 2016 (e.g., oil and gas)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Recent emissions modeling improvements to temporal allocation, spatial allocation, and speciation can be incorporated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2016 Alpha Platform Emissions</a:t>
            </a:r>
          </a:p>
        </p:txBody>
      </p:sp>
    </p:spTree>
    <p:extLst>
      <p:ext uri="{BB962C8B-B14F-4D97-AF65-F5344CB8AC3E}">
        <p14:creationId xmlns:p14="http://schemas.microsoft.com/office/powerpoint/2010/main" val="4093771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Point sources for 2016 were submitted by states by January, 2018 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Submission of Type A (large) sources was required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Draft 2016 point inventory will be available in </a:t>
            </a:r>
            <a:br>
              <a:rPr lang="en-US" sz="2400" dirty="0"/>
            </a:br>
            <a:r>
              <a:rPr lang="en-US" sz="2400" dirty="0"/>
              <a:t>March, 2018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Based on submitted 2016 data – including closures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2014/15 data carried forward where not submitted or closed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States (workgroup members) can comment on the inventory through May, 2018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Emissions, stack parameters, matching to ORIS IDs for CEMS matching, matching to sources in IPM NEEDS database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Updates to state-provided data put into EIS by states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Contact EPA with questions about augmented data and with any updated ORIS and NEEDS matches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2016 Point inventory released in July, 2018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Point Source Inventory</a:t>
            </a:r>
          </a:p>
        </p:txBody>
      </p:sp>
    </p:spTree>
    <p:extLst>
      <p:ext uri="{BB962C8B-B14F-4D97-AF65-F5344CB8AC3E}">
        <p14:creationId xmlns:p14="http://schemas.microsoft.com/office/powerpoint/2010/main" val="3359807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32"/>
            <a:ext cx="8555832" cy="46908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Sources are segregated into EGUs and </a:t>
            </a:r>
            <a:br>
              <a:rPr lang="en-US" dirty="0"/>
            </a:br>
            <a:r>
              <a:rPr lang="en-US" dirty="0"/>
              <a:t>non-EGUs because different projection techniques are used for each category</a:t>
            </a:r>
          </a:p>
          <a:p>
            <a:pPr lvl="1"/>
            <a:r>
              <a:rPr lang="en-US" dirty="0"/>
              <a:t>EGU models estimate only future year EGU emissions</a:t>
            </a:r>
          </a:p>
          <a:p>
            <a:pPr lvl="1"/>
            <a:r>
              <a:rPr lang="en-US" dirty="0"/>
              <a:t>Non-EGUs are projected using growth and control factors</a:t>
            </a:r>
          </a:p>
          <a:p>
            <a:r>
              <a:rPr lang="en-US" dirty="0"/>
              <a:t>Important to get EGU/non-EGU categorization right</a:t>
            </a:r>
          </a:p>
          <a:p>
            <a:pPr lvl="1"/>
            <a:r>
              <a:rPr lang="en-US" dirty="0"/>
              <a:t>Facilities can have both EGU and non-EGU units</a:t>
            </a:r>
          </a:p>
          <a:p>
            <a:r>
              <a:rPr lang="en-US" dirty="0"/>
              <a:t>Stack parameters and locations are usually carried forward from the base year inventory</a:t>
            </a:r>
          </a:p>
          <a:p>
            <a:r>
              <a:rPr lang="en-US" dirty="0"/>
              <a:t>Also need solid mapping to ORIS and NEEDS IDs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Base Year – Future Year Matching</a:t>
            </a:r>
          </a:p>
        </p:txBody>
      </p:sp>
    </p:spTree>
    <p:extLst>
      <p:ext uri="{BB962C8B-B14F-4D97-AF65-F5344CB8AC3E}">
        <p14:creationId xmlns:p14="http://schemas.microsoft.com/office/powerpoint/2010/main" val="2984729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33"/>
            <a:ext cx="7848600" cy="16465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sources with CEMS, the CEMS data are used for hourly emissions in the base year</a:t>
            </a:r>
          </a:p>
          <a:p>
            <a:r>
              <a:rPr lang="en-US" dirty="0"/>
              <a:t>In future years, emissions are scaled based on changes in emissions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Temporal Allocation for EGUs </a:t>
            </a:r>
            <a:br>
              <a:rPr lang="en-US" dirty="0"/>
            </a:br>
            <a:r>
              <a:rPr lang="en-US" dirty="0"/>
              <a:t>with CEMS</a:t>
            </a:r>
          </a:p>
        </p:txBody>
      </p:sp>
      <p:pic>
        <p:nvPicPr>
          <p:cNvPr id="8" name="Picture 7" descr="C:\Users\AEyth\Documents\FY15\CAMD\summer_winter_2017\cem_2011_2017_summer_3_4_so2_01097_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08958"/>
            <a:ext cx="4571999" cy="3213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G:\USER\SHARE\AQMG_Projects\Emissions Platforms\2011\v2_summaries\CEM\2017_adjusted\average_composite\cem_2011_2017_summer_10525_ES5A_so2_37049_comp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3108958"/>
            <a:ext cx="4495800" cy="3213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1669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0.xml"/></Relationships>
</file>

<file path=customXml/_rels/item1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1.xml"/></Relationships>
</file>

<file path=customXml/_rels/item1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2.xml"/></Relationships>
</file>

<file path=customXml/_rels/item1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3.xml"/></Relationships>
</file>

<file path=customXml/_rels/item1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4.xml"/></Relationships>
</file>

<file path=customXml/_rels/item1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5.xml"/></Relationships>
</file>

<file path=customXml/_rels/item1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6.xml"/></Relationships>
</file>

<file path=customXml/_rels/item1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7.xml"/></Relationships>
</file>

<file path=customXml/_rels/item1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8.xml"/></Relationships>
</file>

<file path=customXml/_rels/item1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9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0.xml"/></Relationships>
</file>

<file path=customXml/_rels/item1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1.xml"/></Relationships>
</file>

<file path=customXml/_rels/item1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2.xml"/></Relationships>
</file>

<file path=customXml/_rels/item1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3.xml"/></Relationships>
</file>

<file path=customXml/_rels/item1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4.xml"/></Relationships>
</file>

<file path=customXml/_rels/item1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5.xml"/></Relationships>
</file>

<file path=customXml/_rels/item1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6.xml"/></Relationships>
</file>

<file path=customXml/_rels/item1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7.xml"/></Relationships>
</file>

<file path=customXml/_rels/item1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8.xml"/></Relationships>
</file>

<file path=customXml/_rels/item1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9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1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0.xml"/></Relationships>
</file>

<file path=customXml/_rels/item1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1.xml"/></Relationships>
</file>

<file path=customXml/_rels/item1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2.xml"/></Relationships>
</file>

<file path=customXml/_rels/item1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3.xml"/></Relationships>
</file>

<file path=customXml/_rels/item1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4.xml"/></Relationships>
</file>

<file path=customXml/_rels/item1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5.xml"/></Relationships>
</file>

<file path=customXml/_rels/item1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6.xml"/></Relationships>
</file>

<file path=customXml/_rels/item1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7.xml"/></Relationships>
</file>

<file path=customXml/_rels/item1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8.xml"/></Relationships>
</file>

<file path=customXml/_rels/item1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0.xml"/></Relationships>
</file>

<file path=customXml/_rels/item2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1.xml"/></Relationships>
</file>

<file path=customXml/_rels/item2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2.xml"/></Relationships>
</file>

<file path=customXml/_rels/item2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3.xml"/></Relationships>
</file>

<file path=customXml/_rels/item2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4.xml"/></Relationships>
</file>

<file path=customXml/_rels/item2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5.xml"/></Relationships>
</file>

<file path=customXml/_rels/item2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6.xml"/></Relationships>
</file>

<file path=customXml/_rels/item2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7.xml"/></Relationships>
</file>

<file path=customXml/_rels/item2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8.xml"/></Relationships>
</file>

<file path=customXml/_rels/item2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9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0.xml"/></Relationships>
</file>

<file path=customXml/_rels/item2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1.xml"/></Relationships>
</file>

<file path=customXml/_rels/item2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2.xml"/></Relationships>
</file>

<file path=customXml/_rels/item2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3.xml"/></Relationships>
</file>

<file path=customXml/_rels/item2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4.xml"/></Relationships>
</file>

<file path=customXml/_rels/item2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5.xml"/></Relationships>
</file>

<file path=customXml/_rels/item2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6.xml"/></Relationships>
</file>

<file path=customXml/_rels/item2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7.xml"/></Relationships>
</file>

<file path=customXml/_rels/item2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8.xml"/></Relationships>
</file>

<file path=customXml/_rels/item2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9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0.xml"/></Relationships>
</file>

<file path=customXml/_rels/item2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1.xml"/></Relationships>
</file>

<file path=customXml/_rels/item2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2.xml"/></Relationships>
</file>

<file path=customXml/_rels/item2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3.xml"/></Relationships>
</file>

<file path=customXml/_rels/item2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4.xml"/></Relationships>
</file>

<file path=customXml/_rels/item2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5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08.xml><?xml version="1.0" encoding="utf-8"?>
<EsriMapsInfo xmlns="ESRI.ArcGIS.Mapping.OfficeIntegration.PowerPointInfo">
  <Version>Version1</Version>
  <RequiresSignIn>False</RequiresSignIn>
</EsriMapsInfo>
</file>

<file path=customXml/item109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10.xml><?xml version="1.0" encoding="utf-8"?>
<EsriMapsInfo xmlns="ESRI.ArcGIS.Mapping.OfficeIntegration.PowerPointInfo">
  <Version>Version1</Version>
  <RequiresSignIn>False</RequiresSignIn>
</EsriMapsInfo>
</file>

<file path=customXml/item111.xml><?xml version="1.0" encoding="utf-8"?>
<EsriMapsInfo xmlns="ESRI.ArcGIS.Mapping.OfficeIntegration.PowerPointInfo">
  <Version>Version1</Version>
  <RequiresSignIn>False</RequiresSignIn>
</EsriMapsInfo>
</file>

<file path=customXml/item112.xml><?xml version="1.0" encoding="utf-8"?>
<EsriMapsInfo xmlns="ESRI.ArcGIS.Mapping.OfficeIntegration.PowerPointInfo">
  <Version>Version1</Version>
  <RequiresSignIn>False</RequiresSignIn>
</EsriMapsInfo>
</file>

<file path=customXml/item113.xml><?xml version="1.0" encoding="utf-8"?>
<EsriMapsInfo xmlns="ESRI.ArcGIS.Mapping.OfficeIntegration.PowerPointInfo">
  <Version>Version1</Version>
  <RequiresSignIn>False</RequiresSignIn>
</EsriMapsInfo>
</file>

<file path=customXml/item114.xml><?xml version="1.0" encoding="utf-8"?>
<EsriMapsInfo xmlns="ESRI.ArcGIS.Mapping.OfficeIntegration.PowerPointInfo">
  <Version>Version1</Version>
  <RequiresSignIn>False</RequiresSignIn>
</EsriMapsInfo>
</file>

<file path=customXml/item115.xml><?xml version="1.0" encoding="utf-8"?>
<EsriMapsInfo xmlns="ESRI.ArcGIS.Mapping.OfficeIntegration.PowerPointInfo">
  <Version>Version1</Version>
  <RequiresSignIn>False</RequiresSignIn>
</EsriMapsInfo>
</file>

<file path=customXml/item116.xml><?xml version="1.0" encoding="utf-8"?>
<EsriMapsInfo xmlns="ESRI.ArcGIS.Mapping.OfficeIntegration.PowerPointInfo">
  <Version>Version1</Version>
  <RequiresSignIn>False</RequiresSignIn>
</EsriMapsInfo>
</file>

<file path=customXml/item117.xml><?xml version="1.0" encoding="utf-8"?>
<EsriMapsInfo xmlns="ESRI.ArcGIS.Mapping.OfficeIntegration.PowerPointInfo">
  <Version>Version1</Version>
  <RequiresSignIn>False</RequiresSignIn>
</EsriMapsInfo>
</file>

<file path=customXml/item118.xml><?xml version="1.0" encoding="utf-8"?>
<EsriMapsInfo xmlns="ESRI.ArcGIS.Mapping.OfficeIntegration.PowerPointInfo">
  <Version>Version1</Version>
  <RequiresSignIn>False</RequiresSignIn>
</EsriMapsInfo>
</file>

<file path=customXml/item119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20.xml><?xml version="1.0" encoding="utf-8"?>
<EsriMapsInfo xmlns="ESRI.ArcGIS.Mapping.OfficeIntegration.PowerPointInfo">
  <Version>Version1</Version>
  <RequiresSignIn>False</RequiresSignIn>
</EsriMapsInfo>
</file>

<file path=customXml/item121.xml><?xml version="1.0" encoding="utf-8"?>
<EsriMapsInfo xmlns="ESRI.ArcGIS.Mapping.OfficeIntegration.PowerPointInfo">
  <Version>Version1</Version>
  <RequiresSignIn>False</RequiresSignIn>
</EsriMapsInfo>
</file>

<file path=customXml/item122.xml><?xml version="1.0" encoding="utf-8"?>
<EsriMapsInfo xmlns="ESRI.ArcGIS.Mapping.OfficeIntegration.PowerPointInfo">
  <Version>Version1</Version>
  <RequiresSignIn>False</RequiresSignIn>
</EsriMapsInfo>
</file>

<file path=customXml/item123.xml><?xml version="1.0" encoding="utf-8"?>
<EsriMapsInfo xmlns="ESRI.ArcGIS.Mapping.OfficeIntegration.PowerPointInfo">
  <Version>Version1</Version>
  <RequiresSignIn>False</RequiresSignIn>
</EsriMapsInfo>
</file>

<file path=customXml/item124.xml><?xml version="1.0" encoding="utf-8"?>
<EsriMapsInfo xmlns="ESRI.ArcGIS.Mapping.OfficeIntegration.PowerPointInfo">
  <Version>Version1</Version>
  <RequiresSignIn>False</RequiresSignIn>
</EsriMapsInfo>
</file>

<file path=customXml/item125.xml><?xml version="1.0" encoding="utf-8"?>
<EsriMapsInfo xmlns="ESRI.ArcGIS.Mapping.OfficeIntegration.PowerPointInfo">
  <Version>Version1</Version>
  <RequiresSignIn>False</RequiresSignIn>
</EsriMapsInfo>
</file>

<file path=customXml/item126.xml><?xml version="1.0" encoding="utf-8"?>
<EsriMapsInfo xmlns="ESRI.ArcGIS.Mapping.OfficeIntegration.PowerPointInfo">
  <Version>Version1</Version>
  <RequiresSignIn>False</RequiresSignIn>
</EsriMapsInfo>
</file>

<file path=customXml/item127.xml><?xml version="1.0" encoding="utf-8"?>
<EsriMapsInfo xmlns="ESRI.ArcGIS.Mapping.OfficeIntegration.PowerPointInfo">
  <Version>Version1</Version>
  <RequiresSignIn>False</RequiresSignIn>
</EsriMapsInfo>
</file>

<file path=customXml/item128.xml><?xml version="1.0" encoding="utf-8"?>
<EsriMapsInfo xmlns="ESRI.ArcGIS.Mapping.OfficeIntegration.PowerPointInfo">
  <Version>Version1</Version>
  <RequiresSignIn>False</RequiresSignIn>
</EsriMapsInfo>
</file>

<file path=customXml/item129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30.xml><?xml version="1.0" encoding="utf-8"?>
<EsriMapsInfo xmlns="ESRI.ArcGIS.Mapping.OfficeIntegration.PowerPointInfo">
  <Version>Version1</Version>
  <RequiresSignIn>False</RequiresSignIn>
</EsriMapsInfo>
</file>

<file path=customXml/item131.xml><?xml version="1.0" encoding="utf-8"?>
<EsriMapsInfo xmlns="ESRI.ArcGIS.Mapping.OfficeIntegration.PowerPointInfo">
  <Version>Version1</Version>
  <RequiresSignIn>False</RequiresSignIn>
</EsriMapsInfo>
</file>

<file path=customXml/item132.xml><?xml version="1.0" encoding="utf-8"?>
<EsriMapsInfo xmlns="ESRI.ArcGIS.Mapping.OfficeIntegration.PowerPointInfo">
  <Version>Version1</Version>
  <RequiresSignIn>False</RequiresSignIn>
</EsriMapsInfo>
</file>

<file path=customXml/item133.xml><?xml version="1.0" encoding="utf-8"?>
<EsriMapsInfo xmlns="ESRI.ArcGIS.Mapping.OfficeIntegration.PowerPointInfo">
  <Version>Version1</Version>
  <RequiresSignIn>False</RequiresSignIn>
</EsriMapsInfo>
</file>

<file path=customXml/item134.xml><?xml version="1.0" encoding="utf-8"?>
<EsriMapsInfo xmlns="ESRI.ArcGIS.Mapping.OfficeIntegration.PowerPointInfo">
  <Version>Version1</Version>
  <RequiresSignIn>False</RequiresSignIn>
</EsriMapsInfo>
</file>

<file path=customXml/item135.xml><?xml version="1.0" encoding="utf-8"?>
<EsriMapsInfo xmlns="ESRI.ArcGIS.Mapping.OfficeIntegration.PowerPointInfo">
  <Version>Version1</Version>
  <RequiresSignIn>False</RequiresSignIn>
</EsriMapsInfo>
</file>

<file path=customXml/item136.xml><?xml version="1.0" encoding="utf-8"?>
<EsriMapsInfo xmlns="ESRI.ArcGIS.Mapping.OfficeIntegration.PowerPointInfo">
  <Version>Version1</Version>
  <RequiresSignIn>False</RequiresSignIn>
</EsriMapsInfo>
</file>

<file path=customXml/item137.xml><?xml version="1.0" encoding="utf-8"?>
<EsriMapsInfo xmlns="ESRI.ArcGIS.Mapping.OfficeIntegration.PowerPointInfo">
  <Version>Version1</Version>
  <RequiresSignIn>False</RequiresSignIn>
</EsriMapsInfo>
</file>

<file path=customXml/item138.xml><?xml version="1.0" encoding="utf-8"?>
<EsriMapsInfo xmlns="ESRI.ArcGIS.Mapping.OfficeIntegration.PowerPointInfo">
  <Version>Version1</Version>
  <RequiresSignIn>False</RequiresSignIn>
</EsriMapsInfo>
</file>

<file path=customXml/item139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40.xml><?xml version="1.0" encoding="utf-8"?>
<EsriMapsInfo xmlns="ESRI.ArcGIS.Mapping.OfficeIntegration.PowerPointInfo">
  <Version>Version1</Version>
  <RequiresSignIn>False</RequiresSignIn>
</EsriMapsInfo>
</file>

<file path=customXml/item141.xml><?xml version="1.0" encoding="utf-8"?>
<EsriMapsInfo xmlns="ESRI.ArcGIS.Mapping.OfficeIntegration.PowerPointInfo">
  <Version>Version1</Version>
  <RequiresSignIn>False</RequiresSignIn>
</EsriMapsInfo>
</file>

<file path=customXml/item142.xml><?xml version="1.0" encoding="utf-8"?>
<EsriMapsInfo xmlns="ESRI.ArcGIS.Mapping.OfficeIntegration.PowerPointInfo">
  <Version>Version1</Version>
  <RequiresSignIn>False</RequiresSignIn>
</EsriMapsInfo>
</file>

<file path=customXml/item143.xml><?xml version="1.0" encoding="utf-8"?>
<EsriMapsInfo xmlns="ESRI.ArcGIS.Mapping.OfficeIntegration.PowerPointInfo">
  <Version>Version1</Version>
  <RequiresSignIn>False</RequiresSignIn>
</EsriMapsInfo>
</file>

<file path=customXml/item144.xml><?xml version="1.0" encoding="utf-8"?>
<EsriMapsInfo xmlns="ESRI.ArcGIS.Mapping.OfficeIntegration.PowerPointInfo">
  <Version>Version1</Version>
  <RequiresSignIn>False</RequiresSignIn>
</EsriMapsInfo>
</file>

<file path=customXml/item145.xml><?xml version="1.0" encoding="utf-8"?>
<EsriMapsInfo xmlns="ESRI.ArcGIS.Mapping.OfficeIntegration.PowerPointInfo">
  <Version>Version1</Version>
  <RequiresSignIn>False</RequiresSignIn>
</EsriMapsInfo>
</file>

<file path=customXml/item146.xml><?xml version="1.0" encoding="utf-8"?>
<EsriMapsInfo xmlns="ESRI.ArcGIS.Mapping.OfficeIntegration.PowerPointInfo">
  <Version>Version1</Version>
  <RequiresSignIn>False</RequiresSignIn>
</EsriMapsInfo>
</file>

<file path=customXml/item147.xml><?xml version="1.0" encoding="utf-8"?>
<EsriMapsInfo xmlns="ESRI.ArcGIS.Mapping.OfficeIntegration.PowerPointInfo">
  <Version>Version1</Version>
  <RequiresSignIn>False</RequiresSignIn>
</EsriMapsInfo>
</file>

<file path=customXml/item148.xml><?xml version="1.0" encoding="utf-8"?>
<EsriMapsInfo xmlns="ESRI.ArcGIS.Mapping.OfficeIntegration.PowerPointInfo">
  <Version>Version1</Version>
  <RequiresSignIn>False</RequiresSignIn>
</EsriMapsInfo>
</file>

<file path=customXml/item149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50.xml><?xml version="1.0" encoding="utf-8"?>
<EsriMapsInfo xmlns="ESRI.ArcGIS.Mapping.OfficeIntegration.PowerPointInfo">
  <Version>Version1</Version>
  <RequiresSignIn>False</RequiresSignIn>
</EsriMapsInfo>
</file>

<file path=customXml/item151.xml><?xml version="1.0" encoding="utf-8"?>
<EsriMapsInfo xmlns="ESRI.ArcGIS.Mapping.OfficeIntegration.PowerPointInfo">
  <Version>Version1</Version>
  <RequiresSignIn>False</RequiresSignIn>
</EsriMapsInfo>
</file>

<file path=customXml/item152.xml><?xml version="1.0" encoding="utf-8"?>
<EsriMapsInfo xmlns="ESRI.ArcGIS.Mapping.OfficeIntegration.PowerPointInfo">
  <Version>Version1</Version>
  <RequiresSignIn>False</RequiresSignIn>
</EsriMapsInfo>
</file>

<file path=customXml/item153.xml><?xml version="1.0" encoding="utf-8"?>
<EsriMapsInfo xmlns="ESRI.ArcGIS.Mapping.OfficeIntegration.PowerPointInfo">
  <Version>Version1</Version>
  <RequiresSignIn>False</RequiresSignIn>
</EsriMapsInfo>
</file>

<file path=customXml/item154.xml><?xml version="1.0" encoding="utf-8"?>
<EsriMapsInfo xmlns="ESRI.ArcGIS.Mapping.OfficeIntegration.PowerPointInfo">
  <Version>Version1</Version>
  <RequiresSignIn>False</RequiresSignIn>
</EsriMapsInfo>
</file>

<file path=customXml/item155.xml><?xml version="1.0" encoding="utf-8"?>
<EsriMapsInfo xmlns="ESRI.ArcGIS.Mapping.OfficeIntegration.PowerPointInfo">
  <Version>Version1</Version>
  <RequiresSignIn>False</RequiresSignIn>
</EsriMapsInfo>
</file>

<file path=customXml/item156.xml><?xml version="1.0" encoding="utf-8"?>
<EsriMapsInfo xmlns="ESRI.ArcGIS.Mapping.OfficeIntegration.PowerPointInfo">
  <Version>Version1</Version>
  <RequiresSignIn>False</RequiresSignIn>
</EsriMapsInfo>
</file>

<file path=customXml/item157.xml><?xml version="1.0" encoding="utf-8"?>
<EsriMapsInfo xmlns="ESRI.ArcGIS.Mapping.OfficeIntegration.PowerPointInfo">
  <Version>Version1</Version>
  <RequiresSignIn>False</RequiresSignIn>
</EsriMapsInfo>
</file>

<file path=customXml/item158.xml><?xml version="1.0" encoding="utf-8"?>
<EsriMapsInfo xmlns="ESRI.ArcGIS.Mapping.OfficeIntegration.PowerPointInfo">
  <Version>Version1</Version>
  <RequiresSignIn>False</RequiresSignIn>
</EsriMapsInfo>
</file>

<file path=customXml/item159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60.xml><?xml version="1.0" encoding="utf-8"?>
<EsriMapsInfo xmlns="ESRI.ArcGIS.Mapping.OfficeIntegration.PowerPointInfo">
  <Version>Version1</Version>
  <RequiresSignIn>False</RequiresSignIn>
</EsriMapsInfo>
</file>

<file path=customXml/item161.xml><?xml version="1.0" encoding="utf-8"?>
<EsriMapsInfo xmlns="ESRI.ArcGIS.Mapping.OfficeIntegration.PowerPointInfo">
  <Version>Version1</Version>
  <RequiresSignIn>False</RequiresSignIn>
</EsriMapsInfo>
</file>

<file path=customXml/item162.xml><?xml version="1.0" encoding="utf-8"?>
<EsriMapsInfo xmlns="ESRI.ArcGIS.Mapping.OfficeIntegration.PowerPointInfo">
  <Version>Version1</Version>
  <RequiresSignIn>False</RequiresSignIn>
</EsriMapsInfo>
</file>

<file path=customXml/item163.xml><?xml version="1.0" encoding="utf-8"?>
<EsriMapsInfo xmlns="ESRI.ArcGIS.Mapping.OfficeIntegration.PowerPointInfo">
  <Version>Version1</Version>
  <RequiresSignIn>False</RequiresSignIn>
</EsriMapsInfo>
</file>

<file path=customXml/item164.xml><?xml version="1.0" encoding="utf-8"?>
<EsriMapsInfo xmlns="ESRI.ArcGIS.Mapping.OfficeIntegration.PowerPointInfo">
  <Version>Version1</Version>
  <RequiresSignIn>False</RequiresSignIn>
</EsriMapsInfo>
</file>

<file path=customXml/item165.xml><?xml version="1.0" encoding="utf-8"?>
<EsriMapsInfo xmlns="ESRI.ArcGIS.Mapping.OfficeIntegration.PowerPointInfo">
  <Version>Version1</Version>
  <RequiresSignIn>False</RequiresSignIn>
</EsriMapsInfo>
</file>

<file path=customXml/item166.xml><?xml version="1.0" encoding="utf-8"?>
<EsriMapsInfo xmlns="ESRI.ArcGIS.Mapping.OfficeIntegration.PowerPointInfo">
  <Version>Version1</Version>
  <RequiresSignIn>False</RequiresSignIn>
</EsriMapsInfo>
</file>

<file path=customXml/item167.xml><?xml version="1.0" encoding="utf-8"?>
<EsriMapsInfo xmlns="ESRI.ArcGIS.Mapping.OfficeIntegration.PowerPointInfo">
  <Version>Version1</Version>
  <RequiresSignIn>False</RequiresSignIn>
</EsriMapsInfo>
</file>

<file path=customXml/item168.xml><?xml version="1.0" encoding="utf-8"?>
<EsriMapsInfo xmlns="ESRI.ArcGIS.Mapping.OfficeIntegration.PowerPointInfo">
  <Version>Version1</Version>
  <RequiresSignIn>False</RequiresSignIn>
</EsriMapsInfo>
</file>

<file path=customXml/item169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70.xml><?xml version="1.0" encoding="utf-8"?>
<EsriMapsInfo xmlns="ESRI.ArcGIS.Mapping.OfficeIntegration.PowerPointInfo">
  <Version>Version1</Version>
  <RequiresSignIn>False</RequiresSignIn>
</EsriMapsInfo>
</file>

<file path=customXml/item171.xml><?xml version="1.0" encoding="utf-8"?>
<EsriMapsInfo xmlns="ESRI.ArcGIS.Mapping.OfficeIntegration.PowerPointInfo">
  <Version>Version1</Version>
  <RequiresSignIn>False</RequiresSignIn>
</EsriMapsInfo>
</file>

<file path=customXml/item172.xml><?xml version="1.0" encoding="utf-8"?>
<EsriMapsInfo xmlns="ESRI.ArcGIS.Mapping.OfficeIntegration.PowerPointInfo">
  <Version>Version1</Version>
  <RequiresSignIn>False</RequiresSignIn>
</EsriMapsInfo>
</file>

<file path=customXml/item173.xml><?xml version="1.0" encoding="utf-8"?>
<EsriMapsInfo xmlns="ESRI.ArcGIS.Mapping.OfficeIntegration.PowerPointInfo">
  <Version>Version1</Version>
  <RequiresSignIn>False</RequiresSignIn>
</EsriMapsInfo>
</file>

<file path=customXml/item174.xml><?xml version="1.0" encoding="utf-8"?>
<EsriMapsInfo xmlns="ESRI.ArcGIS.Mapping.OfficeIntegration.PowerPointInfo">
  <Version>Version1</Version>
  <RequiresSignIn>False</RequiresSignIn>
</EsriMapsInfo>
</file>

<file path=customXml/item175.xml><?xml version="1.0" encoding="utf-8"?>
<EsriMapsInfo xmlns="ESRI.ArcGIS.Mapping.OfficeIntegration.PowerPointInfo">
  <Version>Version1</Version>
  <RequiresSignIn>False</RequiresSignIn>
</EsriMapsInfo>
</file>

<file path=customXml/item176.xml><?xml version="1.0" encoding="utf-8"?>
<EsriMapsInfo xmlns="ESRI.ArcGIS.Mapping.OfficeIntegration.PowerPointInfo">
  <Version>Version1</Version>
  <RequiresSignIn>False</RequiresSignIn>
</EsriMapsInfo>
</file>

<file path=customXml/item177.xml><?xml version="1.0" encoding="utf-8"?>
<EsriMapsInfo xmlns="ESRI.ArcGIS.Mapping.OfficeIntegration.PowerPointInfo">
  <Version>Version1</Version>
  <RequiresSignIn>False</RequiresSignIn>
</EsriMapsInfo>
</file>

<file path=customXml/item178.xml><?xml version="1.0" encoding="utf-8"?>
<EsriMapsInfo xmlns="ESRI.ArcGIS.Mapping.OfficeIntegration.PowerPointInfo">
  <Version>Version1</Version>
  <RequiresSignIn>False</RequiresSignIn>
</EsriMapsInfo>
</file>

<file path=customXml/item179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80.xml><?xml version="1.0" encoding="utf-8"?>
<EsriMapsInfo xmlns="ESRI.ArcGIS.Mapping.OfficeIntegration.PowerPointInfo">
  <Version>Version1</Version>
  <RequiresSignIn>False</RequiresSignIn>
</EsriMapsInfo>
</file>

<file path=customXml/item181.xml><?xml version="1.0" encoding="utf-8"?>
<EsriMapsInfo xmlns="ESRI.ArcGIS.Mapping.OfficeIntegration.PowerPointInfo">
  <Version>Version1</Version>
  <RequiresSignIn>False</RequiresSignIn>
</EsriMapsInfo>
</file>

<file path=customXml/item182.xml><?xml version="1.0" encoding="utf-8"?>
<EsriMapsInfo xmlns="ESRI.ArcGIS.Mapping.OfficeIntegration.PowerPointInfo">
  <Version>Version1</Version>
  <RequiresSignIn>False</RequiresSignIn>
</EsriMapsInfo>
</file>

<file path=customXml/item183.xml><?xml version="1.0" encoding="utf-8"?>
<EsriMapsInfo xmlns="ESRI.ArcGIS.Mapping.OfficeIntegration.PowerPointInfo">
  <Version>Version1</Version>
  <RequiresSignIn>False</RequiresSignIn>
</EsriMapsInfo>
</file>

<file path=customXml/item184.xml><?xml version="1.0" encoding="utf-8"?>
<EsriMapsInfo xmlns="ESRI.ArcGIS.Mapping.OfficeIntegration.PowerPointInfo">
  <Version>Version1</Version>
  <RequiresSignIn>False</RequiresSignIn>
</EsriMapsInfo>
</file>

<file path=customXml/item185.xml><?xml version="1.0" encoding="utf-8"?>
<EsriMapsInfo xmlns="ESRI.ArcGIS.Mapping.OfficeIntegration.PowerPointInfo">
  <Version>Version1</Version>
  <RequiresSignIn>False</RequiresSignIn>
</EsriMapsInfo>
</file>

<file path=customXml/item186.xml><?xml version="1.0" encoding="utf-8"?>
<EsriMapsInfo xmlns="ESRI.ArcGIS.Mapping.OfficeIntegration.PowerPointInfo">
  <Version>Version1</Version>
  <RequiresSignIn>False</RequiresSignIn>
</EsriMapsInfo>
</file>

<file path=customXml/item187.xml><?xml version="1.0" encoding="utf-8"?>
<EsriMapsInfo xmlns="ESRI.ArcGIS.Mapping.OfficeIntegration.PowerPointInfo">
  <Version>Version1</Version>
  <RequiresSignIn>False</RequiresSignIn>
</EsriMapsInfo>
</file>

<file path=customXml/item188.xml><?xml version="1.0" encoding="utf-8"?>
<EsriMapsInfo xmlns="ESRI.ArcGIS.Mapping.OfficeIntegration.PowerPointInfo">
  <Version>Version1</Version>
  <RequiresSignIn>False</RequiresSignIn>
</EsriMapsInfo>
</file>

<file path=customXml/item189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190.xml><?xml version="1.0" encoding="utf-8"?>
<EsriMapsInfo xmlns="ESRI.ArcGIS.Mapping.OfficeIntegration.PowerPointInfo">
  <Version>Version1</Version>
  <RequiresSignIn>False</RequiresSignIn>
</EsriMapsInfo>
</file>

<file path=customXml/item191.xml><?xml version="1.0" encoding="utf-8"?>
<EsriMapsInfo xmlns="ESRI.ArcGIS.Mapping.OfficeIntegration.PowerPointInfo">
  <Version>Version1</Version>
  <RequiresSignIn>False</RequiresSignIn>
</EsriMapsInfo>
</file>

<file path=customXml/item192.xml><?xml version="1.0" encoding="utf-8"?>
<EsriMapsInfo xmlns="ESRI.ArcGIS.Mapping.OfficeIntegration.PowerPointInfo">
  <Version>Version1</Version>
  <RequiresSignIn>False</RequiresSignIn>
</EsriMapsInfo>
</file>

<file path=customXml/item193.xml><?xml version="1.0" encoding="utf-8"?>
<EsriMapsInfo xmlns="ESRI.ArcGIS.Mapping.OfficeIntegration.PowerPointInfo">
  <Version>Version1</Version>
  <RequiresSignIn>False</RequiresSignIn>
</EsriMapsInfo>
</file>

<file path=customXml/item194.xml><?xml version="1.0" encoding="utf-8"?>
<EsriMapsInfo xmlns="ESRI.ArcGIS.Mapping.OfficeIntegration.PowerPointInfo">
  <Version>Version1</Version>
  <RequiresSignIn>False</RequiresSignIn>
</EsriMapsInfo>
</file>

<file path=customXml/item195.xml><?xml version="1.0" encoding="utf-8"?>
<EsriMapsInfo xmlns="ESRI.ArcGIS.Mapping.OfficeIntegration.PowerPointInfo">
  <Version>Version1</Version>
  <RequiresSignIn>False</RequiresSignIn>
</EsriMapsInfo>
</file>

<file path=customXml/item196.xml><?xml version="1.0" encoding="utf-8"?>
<EsriMapsInfo xmlns="ESRI.ArcGIS.Mapping.OfficeIntegration.PowerPointInfo">
  <Version>Version1</Version>
  <RequiresSignIn>False</RequiresSignIn>
</EsriMapsInfo>
</file>

<file path=customXml/item197.xml><?xml version="1.0" encoding="utf-8"?>
<EsriMapsInfo xmlns="ESRI.ArcGIS.Mapping.OfficeIntegration.PowerPointInfo">
  <Version>Version1</Version>
  <RequiresSignIn>False</RequiresSignIn>
</EsriMapsInfo>
</file>

<file path=customXml/item198.xml><?xml version="1.0" encoding="utf-8"?>
<EsriMapsInfo xmlns="ESRI.ArcGIS.Mapping.OfficeIntegration.PowerPointInfo">
  <Version>Version1</Version>
  <RequiresSignIn>False</RequiresSignIn>
</EsriMapsInfo>
</file>

<file path=customXml/item19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00.xml><?xml version="1.0" encoding="utf-8"?>
<EsriMapsInfo xmlns="ESRI.ArcGIS.Mapping.OfficeIntegration.PowerPointInfo">
  <Version>Version1</Version>
  <RequiresSignIn>False</RequiresSignIn>
</EsriMapsInfo>
</file>

<file path=customXml/item201.xml><?xml version="1.0" encoding="utf-8"?>
<EsriMapsInfo xmlns="ESRI.ArcGIS.Mapping.OfficeIntegration.PowerPointInfo">
  <Version>Version1</Version>
  <RequiresSignIn>False</RequiresSignIn>
</EsriMapsInfo>
</file>

<file path=customXml/item202.xml><?xml version="1.0" encoding="utf-8"?>
<EsriMapsInfo xmlns="ESRI.ArcGIS.Mapping.OfficeIntegration.PowerPointInfo">
  <Version>Version1</Version>
  <RequiresSignIn>False</RequiresSignIn>
</EsriMapsInfo>
</file>

<file path=customXml/item203.xml><?xml version="1.0" encoding="utf-8"?>
<EsriMapsInfo xmlns="ESRI.ArcGIS.Mapping.OfficeIntegration.PowerPointInfo">
  <Version>Version1</Version>
  <RequiresSignIn>False</RequiresSignIn>
</EsriMapsInfo>
</file>

<file path=customXml/item204.xml><?xml version="1.0" encoding="utf-8"?>
<EsriMapsInfo xmlns="ESRI.ArcGIS.Mapping.OfficeIntegration.PowerPointInfo">
  <Version>Version1</Version>
  <RequiresSignIn>False</RequiresSignIn>
</EsriMapsInfo>
</file>

<file path=customXml/item205.xml><?xml version="1.0" encoding="utf-8"?>
<EsriMapsInfo xmlns="ESRI.ArcGIS.Mapping.OfficeIntegration.PowerPointInfo">
  <Version>Version1</Version>
  <RequiresSignIn>False</RequiresSignIn>
</EsriMapsInfo>
</file>

<file path=customXml/item206.xml><?xml version="1.0" encoding="utf-8"?>
<EsriMapsInfo xmlns="ESRI.ArcGIS.Mapping.OfficeIntegration.PowerPointInfo">
  <Version>Version1</Version>
  <RequiresSignIn>False</RequiresSignIn>
</EsriMapsInfo>
</file>

<file path=customXml/item207.xml><?xml version="1.0" encoding="utf-8"?>
<EsriMapsInfo xmlns="ESRI.ArcGIS.Mapping.OfficeIntegration.PowerPointInfo">
  <Version>Version1</Version>
  <RequiresSignIn>False</RequiresSignIn>
</EsriMapsInfo>
</file>

<file path=customXml/item208.xml><?xml version="1.0" encoding="utf-8"?>
<EsriMapsInfo xmlns="ESRI.ArcGIS.Mapping.OfficeIntegration.PowerPointInfo">
  <Version>Version1</Version>
  <RequiresSignIn>False</RequiresSignIn>
</EsriMapsInfo>
</file>

<file path=customXml/item209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10.xml><?xml version="1.0" encoding="utf-8"?>
<EsriMapsInfo xmlns="ESRI.ArcGIS.Mapping.OfficeIntegration.PowerPointInfo">
  <Version>Version1</Version>
  <RequiresSignIn>False</RequiresSignIn>
</EsriMapsInfo>
</file>

<file path=customXml/item211.xml><?xml version="1.0" encoding="utf-8"?>
<EsriMapsInfo xmlns="ESRI.ArcGIS.Mapping.OfficeIntegration.PowerPointInfo">
  <Version>Version1</Version>
  <RequiresSignIn>False</RequiresSignIn>
</EsriMapsInfo>
</file>

<file path=customXml/item212.xml><?xml version="1.0" encoding="utf-8"?>
<EsriMapsInfo xmlns="ESRI.ArcGIS.Mapping.OfficeIntegration.PowerPointInfo">
  <Version>Version1</Version>
  <RequiresSignIn>False</RequiresSignIn>
</EsriMapsInfo>
</file>

<file path=customXml/item213.xml><?xml version="1.0" encoding="utf-8"?>
<EsriMapsInfo xmlns="ESRI.ArcGIS.Mapping.OfficeIntegration.PowerPointInfo">
  <Version>Version1</Version>
  <RequiresSignIn>False</RequiresSignIn>
</EsriMapsInfo>
</file>

<file path=customXml/item214.xml><?xml version="1.0" encoding="utf-8"?>
<EsriMapsInfo xmlns="ESRI.ArcGIS.Mapping.OfficeIntegration.PowerPointInfo">
  <Version>Version1</Version>
  <RequiresSignIn>False</RequiresSignIn>
</EsriMapsInfo>
</file>

<file path=customXml/item215.xml><?xml version="1.0" encoding="utf-8"?>
<EsriMapsInfo xmlns="ESRI.ArcGIS.Mapping.OfficeIntegration.PowerPointInfo">
  <Version>Version1</Version>
  <RequiresSignIn>False</RequiresSignIn>
</EsriMapsInfo>
</file>

<file path=customXml/item216.xml><?xml version="1.0" encoding="utf-8"?>
<EsriMapsInfo xmlns="ESRI.ArcGIS.Mapping.OfficeIntegration.PowerPointInfo">
  <Version>Version1</Version>
  <RequiresSignIn>False</RequiresSignIn>
</EsriMapsInfo>
</file>

<file path=customXml/item217.xml><?xml version="1.0" encoding="utf-8"?>
<EsriMapsInfo xmlns="ESRI.ArcGIS.Mapping.OfficeIntegration.PowerPointInfo">
  <Version>Version1</Version>
  <RequiresSignIn>False</RequiresSignIn>
</EsriMapsInfo>
</file>

<file path=customXml/item218.xml><?xml version="1.0" encoding="utf-8"?>
<EsriMapsInfo xmlns="ESRI.ArcGIS.Mapping.OfficeIntegration.PowerPointInfo">
  <Version>Version1</Version>
  <RequiresSignIn>False</RequiresSignIn>
</EsriMapsInfo>
</file>

<file path=customXml/item219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20.xml><?xml version="1.0" encoding="utf-8"?>
<EsriMapsInfo xmlns="ESRI.ArcGIS.Mapping.OfficeIntegration.PowerPointInfo">
  <Version>Version1</Version>
  <RequiresSignIn>False</RequiresSignIn>
</EsriMapsInfo>
</file>

<file path=customXml/item221.xml><?xml version="1.0" encoding="utf-8"?>
<EsriMapsInfo xmlns="ESRI.ArcGIS.Mapping.OfficeIntegration.PowerPointInfo">
  <Version>Version1</Version>
  <RequiresSignIn>False</RequiresSignIn>
</EsriMapsInfo>
</file>

<file path=customXml/item222.xml><?xml version="1.0" encoding="utf-8"?>
<EsriMapsInfo xmlns="ESRI.ArcGIS.Mapping.OfficeIntegration.PowerPointInfo">
  <Version>Version1</Version>
  <RequiresSignIn>False</RequiresSignIn>
</EsriMapsInfo>
</file>

<file path=customXml/item223.xml><?xml version="1.0" encoding="utf-8"?>
<EsriMapsInfo xmlns="ESRI.ArcGIS.Mapping.OfficeIntegration.PowerPointInfo">
  <Version>Version1</Version>
  <RequiresSignIn>False</RequiresSignIn>
</EsriMapsInfo>
</file>

<file path=customXml/item224.xml><?xml version="1.0" encoding="utf-8"?>
<EsriMapsInfo xmlns="ESRI.ArcGIS.Mapping.OfficeIntegration.PowerPointInfo">
  <Version>Version1</Version>
  <RequiresSignIn>False</RequiresSignIn>
</EsriMapsInfo>
</file>

<file path=customXml/item225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5B4FD8F8-434C-4AED-8968-94B888844777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239896BA-4D9C-4065-A5A3-9AD224FE41B3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7C909F4E-A5F4-45ED-865D-5EA7CA78E685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3841BB89-C0EC-4111-A556-919EB647F296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659F2353-8BD1-44E8-8A0F-F131137D6A5F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DF99DFEB-DC2B-4F61-BF9A-579B75F7A044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DA4B83B6-9D2A-4101-9575-E987F0122E28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0C133B4F-85E9-4E26-A2D0-767C78E39744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3012277C-E474-4A16-BA30-F5708BF3CFC1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FE8C84FD-FBAD-40DE-A568-432544FEFB21}">
  <ds:schemaRefs>
    <ds:schemaRef ds:uri="ESRI.ArcGIS.Mapping.OfficeIntegration.PowerPointInfo"/>
  </ds:schemaRefs>
</ds:datastoreItem>
</file>

<file path=customXml/itemProps108.xml><?xml version="1.0" encoding="utf-8"?>
<ds:datastoreItem xmlns:ds="http://schemas.openxmlformats.org/officeDocument/2006/customXml" ds:itemID="{FB9F58AF-5BAA-4E87-B03D-1A82625468C2}">
  <ds:schemaRefs>
    <ds:schemaRef ds:uri="ESRI.ArcGIS.Mapping.OfficeIntegration.PowerPointInfo"/>
  </ds:schemaRefs>
</ds:datastoreItem>
</file>

<file path=customXml/itemProps109.xml><?xml version="1.0" encoding="utf-8"?>
<ds:datastoreItem xmlns:ds="http://schemas.openxmlformats.org/officeDocument/2006/customXml" ds:itemID="{673C7D94-E25E-4B81-82D1-B20A69CEAEA2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37AFBB1B-2B13-469F-95A1-7F109CD0118C}">
  <ds:schemaRefs>
    <ds:schemaRef ds:uri="ESRI.ArcGIS.Mapping.OfficeIntegration.PowerPointInfo"/>
  </ds:schemaRefs>
</ds:datastoreItem>
</file>

<file path=customXml/itemProps110.xml><?xml version="1.0" encoding="utf-8"?>
<ds:datastoreItem xmlns:ds="http://schemas.openxmlformats.org/officeDocument/2006/customXml" ds:itemID="{4769AD20-7BF9-46D6-88A5-64F9350F7AAC}">
  <ds:schemaRefs>
    <ds:schemaRef ds:uri="ESRI.ArcGIS.Mapping.OfficeIntegration.PowerPointInfo"/>
  </ds:schemaRefs>
</ds:datastoreItem>
</file>

<file path=customXml/itemProps111.xml><?xml version="1.0" encoding="utf-8"?>
<ds:datastoreItem xmlns:ds="http://schemas.openxmlformats.org/officeDocument/2006/customXml" ds:itemID="{AEE7F232-4D83-4D58-83B2-A2B2A2F369F9}">
  <ds:schemaRefs>
    <ds:schemaRef ds:uri="ESRI.ArcGIS.Mapping.OfficeIntegration.PowerPointInfo"/>
  </ds:schemaRefs>
</ds:datastoreItem>
</file>

<file path=customXml/itemProps112.xml><?xml version="1.0" encoding="utf-8"?>
<ds:datastoreItem xmlns:ds="http://schemas.openxmlformats.org/officeDocument/2006/customXml" ds:itemID="{2677F241-E117-473C-AF68-192E4432B5D3}">
  <ds:schemaRefs>
    <ds:schemaRef ds:uri="ESRI.ArcGIS.Mapping.OfficeIntegration.PowerPointInfo"/>
  </ds:schemaRefs>
</ds:datastoreItem>
</file>

<file path=customXml/itemProps113.xml><?xml version="1.0" encoding="utf-8"?>
<ds:datastoreItem xmlns:ds="http://schemas.openxmlformats.org/officeDocument/2006/customXml" ds:itemID="{E9F2FD67-EE77-42B9-AE16-2688DFA48A8D}">
  <ds:schemaRefs>
    <ds:schemaRef ds:uri="ESRI.ArcGIS.Mapping.OfficeIntegration.PowerPointInfo"/>
  </ds:schemaRefs>
</ds:datastoreItem>
</file>

<file path=customXml/itemProps114.xml><?xml version="1.0" encoding="utf-8"?>
<ds:datastoreItem xmlns:ds="http://schemas.openxmlformats.org/officeDocument/2006/customXml" ds:itemID="{80CBEC08-D894-4D13-ABBF-56D9CFC4BF9F}">
  <ds:schemaRefs>
    <ds:schemaRef ds:uri="ESRI.ArcGIS.Mapping.OfficeIntegration.PowerPointInfo"/>
  </ds:schemaRefs>
</ds:datastoreItem>
</file>

<file path=customXml/itemProps115.xml><?xml version="1.0" encoding="utf-8"?>
<ds:datastoreItem xmlns:ds="http://schemas.openxmlformats.org/officeDocument/2006/customXml" ds:itemID="{96EBD7D3-06DE-4E78-AB84-4B7286037295}">
  <ds:schemaRefs>
    <ds:schemaRef ds:uri="ESRI.ArcGIS.Mapping.OfficeIntegration.PowerPointInfo"/>
  </ds:schemaRefs>
</ds:datastoreItem>
</file>

<file path=customXml/itemProps116.xml><?xml version="1.0" encoding="utf-8"?>
<ds:datastoreItem xmlns:ds="http://schemas.openxmlformats.org/officeDocument/2006/customXml" ds:itemID="{27222C6C-711A-427D-A0C5-A494BE4ED450}">
  <ds:schemaRefs>
    <ds:schemaRef ds:uri="ESRI.ArcGIS.Mapping.OfficeIntegration.PowerPointInfo"/>
  </ds:schemaRefs>
</ds:datastoreItem>
</file>

<file path=customXml/itemProps117.xml><?xml version="1.0" encoding="utf-8"?>
<ds:datastoreItem xmlns:ds="http://schemas.openxmlformats.org/officeDocument/2006/customXml" ds:itemID="{60A76A2A-0C67-4EED-BE91-974E856D4E80}">
  <ds:schemaRefs>
    <ds:schemaRef ds:uri="ESRI.ArcGIS.Mapping.OfficeIntegration.PowerPointInfo"/>
  </ds:schemaRefs>
</ds:datastoreItem>
</file>

<file path=customXml/itemProps118.xml><?xml version="1.0" encoding="utf-8"?>
<ds:datastoreItem xmlns:ds="http://schemas.openxmlformats.org/officeDocument/2006/customXml" ds:itemID="{E1219056-4132-48CD-8136-C4C272605DA3}">
  <ds:schemaRefs>
    <ds:schemaRef ds:uri="ESRI.ArcGIS.Mapping.OfficeIntegration.PowerPointInfo"/>
  </ds:schemaRefs>
</ds:datastoreItem>
</file>

<file path=customXml/itemProps119.xml><?xml version="1.0" encoding="utf-8"?>
<ds:datastoreItem xmlns:ds="http://schemas.openxmlformats.org/officeDocument/2006/customXml" ds:itemID="{6F2017C6-E7F2-4422-B94D-C53309C33EF2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8EC501BE-5C6E-4262-A451-B0F3B41A1DFD}">
  <ds:schemaRefs>
    <ds:schemaRef ds:uri="ESRI.ArcGIS.Mapping.OfficeIntegration.PowerPointInfo"/>
  </ds:schemaRefs>
</ds:datastoreItem>
</file>

<file path=customXml/itemProps120.xml><?xml version="1.0" encoding="utf-8"?>
<ds:datastoreItem xmlns:ds="http://schemas.openxmlformats.org/officeDocument/2006/customXml" ds:itemID="{078D5E2B-FBBA-4032-B1F8-0B8EA7113B6F}">
  <ds:schemaRefs>
    <ds:schemaRef ds:uri="ESRI.ArcGIS.Mapping.OfficeIntegration.PowerPointInfo"/>
  </ds:schemaRefs>
</ds:datastoreItem>
</file>

<file path=customXml/itemProps121.xml><?xml version="1.0" encoding="utf-8"?>
<ds:datastoreItem xmlns:ds="http://schemas.openxmlformats.org/officeDocument/2006/customXml" ds:itemID="{A16086C6-3A1C-40C1-B36E-441B51CE9C5C}">
  <ds:schemaRefs>
    <ds:schemaRef ds:uri="ESRI.ArcGIS.Mapping.OfficeIntegration.PowerPointInfo"/>
  </ds:schemaRefs>
</ds:datastoreItem>
</file>

<file path=customXml/itemProps122.xml><?xml version="1.0" encoding="utf-8"?>
<ds:datastoreItem xmlns:ds="http://schemas.openxmlformats.org/officeDocument/2006/customXml" ds:itemID="{3361D4FB-DC33-4B81-B0F1-AED207AADC71}">
  <ds:schemaRefs>
    <ds:schemaRef ds:uri="ESRI.ArcGIS.Mapping.OfficeIntegration.PowerPointInfo"/>
  </ds:schemaRefs>
</ds:datastoreItem>
</file>

<file path=customXml/itemProps123.xml><?xml version="1.0" encoding="utf-8"?>
<ds:datastoreItem xmlns:ds="http://schemas.openxmlformats.org/officeDocument/2006/customXml" ds:itemID="{CA97F44F-8440-44ED-BA9B-FB437C48850D}">
  <ds:schemaRefs>
    <ds:schemaRef ds:uri="ESRI.ArcGIS.Mapping.OfficeIntegration.PowerPointInfo"/>
  </ds:schemaRefs>
</ds:datastoreItem>
</file>

<file path=customXml/itemProps124.xml><?xml version="1.0" encoding="utf-8"?>
<ds:datastoreItem xmlns:ds="http://schemas.openxmlformats.org/officeDocument/2006/customXml" ds:itemID="{7450556F-82B4-47D0-A2AB-B2BFC509C1D3}">
  <ds:schemaRefs>
    <ds:schemaRef ds:uri="ESRI.ArcGIS.Mapping.OfficeIntegration.PowerPointInfo"/>
  </ds:schemaRefs>
</ds:datastoreItem>
</file>

<file path=customXml/itemProps125.xml><?xml version="1.0" encoding="utf-8"?>
<ds:datastoreItem xmlns:ds="http://schemas.openxmlformats.org/officeDocument/2006/customXml" ds:itemID="{94D2A36C-C75F-4ECB-BA1E-819B228DF78A}">
  <ds:schemaRefs>
    <ds:schemaRef ds:uri="ESRI.ArcGIS.Mapping.OfficeIntegration.PowerPointInfo"/>
  </ds:schemaRefs>
</ds:datastoreItem>
</file>

<file path=customXml/itemProps126.xml><?xml version="1.0" encoding="utf-8"?>
<ds:datastoreItem xmlns:ds="http://schemas.openxmlformats.org/officeDocument/2006/customXml" ds:itemID="{0B6DEB4E-1BFD-4282-B650-4E0B92DC323D}">
  <ds:schemaRefs>
    <ds:schemaRef ds:uri="ESRI.ArcGIS.Mapping.OfficeIntegration.PowerPointInfo"/>
  </ds:schemaRefs>
</ds:datastoreItem>
</file>

<file path=customXml/itemProps127.xml><?xml version="1.0" encoding="utf-8"?>
<ds:datastoreItem xmlns:ds="http://schemas.openxmlformats.org/officeDocument/2006/customXml" ds:itemID="{A76541BC-A16A-41EB-A098-7F4BD7B0955D}">
  <ds:schemaRefs>
    <ds:schemaRef ds:uri="ESRI.ArcGIS.Mapping.OfficeIntegration.PowerPointInfo"/>
  </ds:schemaRefs>
</ds:datastoreItem>
</file>

<file path=customXml/itemProps128.xml><?xml version="1.0" encoding="utf-8"?>
<ds:datastoreItem xmlns:ds="http://schemas.openxmlformats.org/officeDocument/2006/customXml" ds:itemID="{208923FE-14D3-480F-8DEB-39C3EB49175A}">
  <ds:schemaRefs>
    <ds:schemaRef ds:uri="ESRI.ArcGIS.Mapping.OfficeIntegration.PowerPointInfo"/>
  </ds:schemaRefs>
</ds:datastoreItem>
</file>

<file path=customXml/itemProps129.xml><?xml version="1.0" encoding="utf-8"?>
<ds:datastoreItem xmlns:ds="http://schemas.openxmlformats.org/officeDocument/2006/customXml" ds:itemID="{C1AD3E3C-FE91-493E-80C9-46961374EC5D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B9316047-2739-4A44-A639-358F22198E42}">
  <ds:schemaRefs>
    <ds:schemaRef ds:uri="ESRI.ArcGIS.Mapping.OfficeIntegration.PowerPointInfo"/>
  </ds:schemaRefs>
</ds:datastoreItem>
</file>

<file path=customXml/itemProps130.xml><?xml version="1.0" encoding="utf-8"?>
<ds:datastoreItem xmlns:ds="http://schemas.openxmlformats.org/officeDocument/2006/customXml" ds:itemID="{BEA01370-C3B8-46A3-A9FF-21CF162AB576}">
  <ds:schemaRefs>
    <ds:schemaRef ds:uri="ESRI.ArcGIS.Mapping.OfficeIntegration.PowerPointInfo"/>
  </ds:schemaRefs>
</ds:datastoreItem>
</file>

<file path=customXml/itemProps131.xml><?xml version="1.0" encoding="utf-8"?>
<ds:datastoreItem xmlns:ds="http://schemas.openxmlformats.org/officeDocument/2006/customXml" ds:itemID="{45806BF2-821F-4CC7-92C5-0159286431F6}">
  <ds:schemaRefs>
    <ds:schemaRef ds:uri="ESRI.ArcGIS.Mapping.OfficeIntegration.PowerPointInfo"/>
  </ds:schemaRefs>
</ds:datastoreItem>
</file>

<file path=customXml/itemProps132.xml><?xml version="1.0" encoding="utf-8"?>
<ds:datastoreItem xmlns:ds="http://schemas.openxmlformats.org/officeDocument/2006/customXml" ds:itemID="{6242BA47-E955-4F41-908A-45642C98A352}">
  <ds:schemaRefs>
    <ds:schemaRef ds:uri="ESRI.ArcGIS.Mapping.OfficeIntegration.PowerPointInfo"/>
  </ds:schemaRefs>
</ds:datastoreItem>
</file>

<file path=customXml/itemProps133.xml><?xml version="1.0" encoding="utf-8"?>
<ds:datastoreItem xmlns:ds="http://schemas.openxmlformats.org/officeDocument/2006/customXml" ds:itemID="{2793FE04-100E-46E6-99A4-7DB38C5D4ACE}">
  <ds:schemaRefs>
    <ds:schemaRef ds:uri="ESRI.ArcGIS.Mapping.OfficeIntegration.PowerPointInfo"/>
  </ds:schemaRefs>
</ds:datastoreItem>
</file>

<file path=customXml/itemProps134.xml><?xml version="1.0" encoding="utf-8"?>
<ds:datastoreItem xmlns:ds="http://schemas.openxmlformats.org/officeDocument/2006/customXml" ds:itemID="{0AC9F9D5-309D-4F30-AAD8-26550E1F4C1F}">
  <ds:schemaRefs>
    <ds:schemaRef ds:uri="ESRI.ArcGIS.Mapping.OfficeIntegration.PowerPointInfo"/>
  </ds:schemaRefs>
</ds:datastoreItem>
</file>

<file path=customXml/itemProps135.xml><?xml version="1.0" encoding="utf-8"?>
<ds:datastoreItem xmlns:ds="http://schemas.openxmlformats.org/officeDocument/2006/customXml" ds:itemID="{C074D13B-02E3-4D7F-94DD-50E85D14534E}">
  <ds:schemaRefs>
    <ds:schemaRef ds:uri="ESRI.ArcGIS.Mapping.OfficeIntegration.PowerPointInfo"/>
  </ds:schemaRefs>
</ds:datastoreItem>
</file>

<file path=customXml/itemProps136.xml><?xml version="1.0" encoding="utf-8"?>
<ds:datastoreItem xmlns:ds="http://schemas.openxmlformats.org/officeDocument/2006/customXml" ds:itemID="{7B360771-0C41-4532-81EF-E952FA693A4C}">
  <ds:schemaRefs>
    <ds:schemaRef ds:uri="ESRI.ArcGIS.Mapping.OfficeIntegration.PowerPointInfo"/>
  </ds:schemaRefs>
</ds:datastoreItem>
</file>

<file path=customXml/itemProps137.xml><?xml version="1.0" encoding="utf-8"?>
<ds:datastoreItem xmlns:ds="http://schemas.openxmlformats.org/officeDocument/2006/customXml" ds:itemID="{93A05AAC-9996-4776-BE10-520A33D2E5C5}">
  <ds:schemaRefs>
    <ds:schemaRef ds:uri="ESRI.ArcGIS.Mapping.OfficeIntegration.PowerPointInfo"/>
  </ds:schemaRefs>
</ds:datastoreItem>
</file>

<file path=customXml/itemProps138.xml><?xml version="1.0" encoding="utf-8"?>
<ds:datastoreItem xmlns:ds="http://schemas.openxmlformats.org/officeDocument/2006/customXml" ds:itemID="{D6D21778-F87D-4171-B29E-593500565233}">
  <ds:schemaRefs>
    <ds:schemaRef ds:uri="ESRI.ArcGIS.Mapping.OfficeIntegration.PowerPointInfo"/>
  </ds:schemaRefs>
</ds:datastoreItem>
</file>

<file path=customXml/itemProps139.xml><?xml version="1.0" encoding="utf-8"?>
<ds:datastoreItem xmlns:ds="http://schemas.openxmlformats.org/officeDocument/2006/customXml" ds:itemID="{9037365F-9090-4F46-A287-982AC442A287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0A23BFB3-CCA5-4FE2-A762-3367F7CAA397}">
  <ds:schemaRefs>
    <ds:schemaRef ds:uri="ESRI.ArcGIS.Mapping.OfficeIntegration.PowerPointInfo"/>
  </ds:schemaRefs>
</ds:datastoreItem>
</file>

<file path=customXml/itemProps140.xml><?xml version="1.0" encoding="utf-8"?>
<ds:datastoreItem xmlns:ds="http://schemas.openxmlformats.org/officeDocument/2006/customXml" ds:itemID="{59621CB8-43C9-4F66-9B26-EF5D48575E97}">
  <ds:schemaRefs>
    <ds:schemaRef ds:uri="ESRI.ArcGIS.Mapping.OfficeIntegration.PowerPointInfo"/>
  </ds:schemaRefs>
</ds:datastoreItem>
</file>

<file path=customXml/itemProps141.xml><?xml version="1.0" encoding="utf-8"?>
<ds:datastoreItem xmlns:ds="http://schemas.openxmlformats.org/officeDocument/2006/customXml" ds:itemID="{70246F3C-6CBC-4305-B59C-F76F23560066}">
  <ds:schemaRefs>
    <ds:schemaRef ds:uri="ESRI.ArcGIS.Mapping.OfficeIntegration.PowerPointInfo"/>
  </ds:schemaRefs>
</ds:datastoreItem>
</file>

<file path=customXml/itemProps142.xml><?xml version="1.0" encoding="utf-8"?>
<ds:datastoreItem xmlns:ds="http://schemas.openxmlformats.org/officeDocument/2006/customXml" ds:itemID="{9CF398CA-4C09-424C-9ACA-4A69EEC65981}">
  <ds:schemaRefs>
    <ds:schemaRef ds:uri="ESRI.ArcGIS.Mapping.OfficeIntegration.PowerPointInfo"/>
  </ds:schemaRefs>
</ds:datastoreItem>
</file>

<file path=customXml/itemProps143.xml><?xml version="1.0" encoding="utf-8"?>
<ds:datastoreItem xmlns:ds="http://schemas.openxmlformats.org/officeDocument/2006/customXml" ds:itemID="{02FFC8EF-0972-4DA7-984C-7E0CE1B99735}">
  <ds:schemaRefs>
    <ds:schemaRef ds:uri="ESRI.ArcGIS.Mapping.OfficeIntegration.PowerPointInfo"/>
  </ds:schemaRefs>
</ds:datastoreItem>
</file>

<file path=customXml/itemProps144.xml><?xml version="1.0" encoding="utf-8"?>
<ds:datastoreItem xmlns:ds="http://schemas.openxmlformats.org/officeDocument/2006/customXml" ds:itemID="{9CBD2C51-2D2D-4651-BD56-BE6151257AB2}">
  <ds:schemaRefs>
    <ds:schemaRef ds:uri="ESRI.ArcGIS.Mapping.OfficeIntegration.PowerPointInfo"/>
  </ds:schemaRefs>
</ds:datastoreItem>
</file>

<file path=customXml/itemProps145.xml><?xml version="1.0" encoding="utf-8"?>
<ds:datastoreItem xmlns:ds="http://schemas.openxmlformats.org/officeDocument/2006/customXml" ds:itemID="{5F2882EC-A27E-4682-95D2-CF920E9A3E06}">
  <ds:schemaRefs>
    <ds:schemaRef ds:uri="ESRI.ArcGIS.Mapping.OfficeIntegration.PowerPointInfo"/>
  </ds:schemaRefs>
</ds:datastoreItem>
</file>

<file path=customXml/itemProps146.xml><?xml version="1.0" encoding="utf-8"?>
<ds:datastoreItem xmlns:ds="http://schemas.openxmlformats.org/officeDocument/2006/customXml" ds:itemID="{3BAA04BD-2079-48A5-8F95-501148372F24}">
  <ds:schemaRefs>
    <ds:schemaRef ds:uri="ESRI.ArcGIS.Mapping.OfficeIntegration.PowerPointInfo"/>
  </ds:schemaRefs>
</ds:datastoreItem>
</file>

<file path=customXml/itemProps147.xml><?xml version="1.0" encoding="utf-8"?>
<ds:datastoreItem xmlns:ds="http://schemas.openxmlformats.org/officeDocument/2006/customXml" ds:itemID="{2C9D36E2-2E22-470A-898F-8C125857E716}">
  <ds:schemaRefs>
    <ds:schemaRef ds:uri="ESRI.ArcGIS.Mapping.OfficeIntegration.PowerPointInfo"/>
  </ds:schemaRefs>
</ds:datastoreItem>
</file>

<file path=customXml/itemProps148.xml><?xml version="1.0" encoding="utf-8"?>
<ds:datastoreItem xmlns:ds="http://schemas.openxmlformats.org/officeDocument/2006/customXml" ds:itemID="{7BE0D2FF-1661-4217-B312-CEE8CD1B91BF}">
  <ds:schemaRefs>
    <ds:schemaRef ds:uri="ESRI.ArcGIS.Mapping.OfficeIntegration.PowerPointInfo"/>
  </ds:schemaRefs>
</ds:datastoreItem>
</file>

<file path=customXml/itemProps149.xml><?xml version="1.0" encoding="utf-8"?>
<ds:datastoreItem xmlns:ds="http://schemas.openxmlformats.org/officeDocument/2006/customXml" ds:itemID="{5ABB0A94-07DF-4C2A-BBFD-334BAD8C0BAB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58C9A9C4-9426-47B3-99A7-90E7BF2ECCB9}">
  <ds:schemaRefs>
    <ds:schemaRef ds:uri="ESRI.ArcGIS.Mapping.OfficeIntegration.PowerPointInfo"/>
  </ds:schemaRefs>
</ds:datastoreItem>
</file>

<file path=customXml/itemProps150.xml><?xml version="1.0" encoding="utf-8"?>
<ds:datastoreItem xmlns:ds="http://schemas.openxmlformats.org/officeDocument/2006/customXml" ds:itemID="{FCB12DB3-C8C6-4A34-884A-08477C4A4228}">
  <ds:schemaRefs>
    <ds:schemaRef ds:uri="ESRI.ArcGIS.Mapping.OfficeIntegration.PowerPointInfo"/>
  </ds:schemaRefs>
</ds:datastoreItem>
</file>

<file path=customXml/itemProps151.xml><?xml version="1.0" encoding="utf-8"?>
<ds:datastoreItem xmlns:ds="http://schemas.openxmlformats.org/officeDocument/2006/customXml" ds:itemID="{341AB2A1-96F3-4E4E-BF3A-763A4077D2DD}">
  <ds:schemaRefs>
    <ds:schemaRef ds:uri="ESRI.ArcGIS.Mapping.OfficeIntegration.PowerPointInfo"/>
  </ds:schemaRefs>
</ds:datastoreItem>
</file>

<file path=customXml/itemProps152.xml><?xml version="1.0" encoding="utf-8"?>
<ds:datastoreItem xmlns:ds="http://schemas.openxmlformats.org/officeDocument/2006/customXml" ds:itemID="{8FE54399-98DD-4A3D-863A-43104C79D0A1}">
  <ds:schemaRefs>
    <ds:schemaRef ds:uri="ESRI.ArcGIS.Mapping.OfficeIntegration.PowerPointInfo"/>
  </ds:schemaRefs>
</ds:datastoreItem>
</file>

<file path=customXml/itemProps153.xml><?xml version="1.0" encoding="utf-8"?>
<ds:datastoreItem xmlns:ds="http://schemas.openxmlformats.org/officeDocument/2006/customXml" ds:itemID="{149AC36F-0F9E-48F3-83FB-1B71E235FAC2}">
  <ds:schemaRefs>
    <ds:schemaRef ds:uri="ESRI.ArcGIS.Mapping.OfficeIntegration.PowerPointInfo"/>
  </ds:schemaRefs>
</ds:datastoreItem>
</file>

<file path=customXml/itemProps154.xml><?xml version="1.0" encoding="utf-8"?>
<ds:datastoreItem xmlns:ds="http://schemas.openxmlformats.org/officeDocument/2006/customXml" ds:itemID="{0A33E6DB-8343-4643-8C21-7E4F0F3A5728}">
  <ds:schemaRefs>
    <ds:schemaRef ds:uri="ESRI.ArcGIS.Mapping.OfficeIntegration.PowerPointInfo"/>
  </ds:schemaRefs>
</ds:datastoreItem>
</file>

<file path=customXml/itemProps155.xml><?xml version="1.0" encoding="utf-8"?>
<ds:datastoreItem xmlns:ds="http://schemas.openxmlformats.org/officeDocument/2006/customXml" ds:itemID="{F367C47E-34F5-497D-A051-FF3E84CDF8F4}">
  <ds:schemaRefs>
    <ds:schemaRef ds:uri="ESRI.ArcGIS.Mapping.OfficeIntegration.PowerPointInfo"/>
  </ds:schemaRefs>
</ds:datastoreItem>
</file>

<file path=customXml/itemProps156.xml><?xml version="1.0" encoding="utf-8"?>
<ds:datastoreItem xmlns:ds="http://schemas.openxmlformats.org/officeDocument/2006/customXml" ds:itemID="{04D20873-E873-4D62-A995-9750ADC9F13F}">
  <ds:schemaRefs>
    <ds:schemaRef ds:uri="ESRI.ArcGIS.Mapping.OfficeIntegration.PowerPointInfo"/>
  </ds:schemaRefs>
</ds:datastoreItem>
</file>

<file path=customXml/itemProps157.xml><?xml version="1.0" encoding="utf-8"?>
<ds:datastoreItem xmlns:ds="http://schemas.openxmlformats.org/officeDocument/2006/customXml" ds:itemID="{46752475-F417-4703-9D10-F924E7E5FD28}">
  <ds:schemaRefs>
    <ds:schemaRef ds:uri="ESRI.ArcGIS.Mapping.OfficeIntegration.PowerPointInfo"/>
  </ds:schemaRefs>
</ds:datastoreItem>
</file>

<file path=customXml/itemProps158.xml><?xml version="1.0" encoding="utf-8"?>
<ds:datastoreItem xmlns:ds="http://schemas.openxmlformats.org/officeDocument/2006/customXml" ds:itemID="{D3A39D8F-C331-466D-A92A-294066127484}">
  <ds:schemaRefs>
    <ds:schemaRef ds:uri="ESRI.ArcGIS.Mapping.OfficeIntegration.PowerPointInfo"/>
  </ds:schemaRefs>
</ds:datastoreItem>
</file>

<file path=customXml/itemProps159.xml><?xml version="1.0" encoding="utf-8"?>
<ds:datastoreItem xmlns:ds="http://schemas.openxmlformats.org/officeDocument/2006/customXml" ds:itemID="{C88B5FED-CBCC-45BD-A3D3-54465D807ABA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0C3EC450-3D12-49F6-89C8-E1FED11A35E4}">
  <ds:schemaRefs>
    <ds:schemaRef ds:uri="ESRI.ArcGIS.Mapping.OfficeIntegration.PowerPointInfo"/>
  </ds:schemaRefs>
</ds:datastoreItem>
</file>

<file path=customXml/itemProps160.xml><?xml version="1.0" encoding="utf-8"?>
<ds:datastoreItem xmlns:ds="http://schemas.openxmlformats.org/officeDocument/2006/customXml" ds:itemID="{D3090D3B-AED1-4BFB-BB03-7A8874008109}">
  <ds:schemaRefs>
    <ds:schemaRef ds:uri="ESRI.ArcGIS.Mapping.OfficeIntegration.PowerPointInfo"/>
  </ds:schemaRefs>
</ds:datastoreItem>
</file>

<file path=customXml/itemProps161.xml><?xml version="1.0" encoding="utf-8"?>
<ds:datastoreItem xmlns:ds="http://schemas.openxmlformats.org/officeDocument/2006/customXml" ds:itemID="{93C5730B-DA1B-4F94-B603-76C04CD1FB2E}">
  <ds:schemaRefs>
    <ds:schemaRef ds:uri="ESRI.ArcGIS.Mapping.OfficeIntegration.PowerPointInfo"/>
  </ds:schemaRefs>
</ds:datastoreItem>
</file>

<file path=customXml/itemProps162.xml><?xml version="1.0" encoding="utf-8"?>
<ds:datastoreItem xmlns:ds="http://schemas.openxmlformats.org/officeDocument/2006/customXml" ds:itemID="{C2FD8B33-C52C-473A-BD98-43B12902455A}">
  <ds:schemaRefs>
    <ds:schemaRef ds:uri="ESRI.ArcGIS.Mapping.OfficeIntegration.PowerPointInfo"/>
  </ds:schemaRefs>
</ds:datastoreItem>
</file>

<file path=customXml/itemProps163.xml><?xml version="1.0" encoding="utf-8"?>
<ds:datastoreItem xmlns:ds="http://schemas.openxmlformats.org/officeDocument/2006/customXml" ds:itemID="{6A50EF87-623A-4AE1-A24C-CB3FD28D66CF}">
  <ds:schemaRefs>
    <ds:schemaRef ds:uri="ESRI.ArcGIS.Mapping.OfficeIntegration.PowerPointInfo"/>
  </ds:schemaRefs>
</ds:datastoreItem>
</file>

<file path=customXml/itemProps164.xml><?xml version="1.0" encoding="utf-8"?>
<ds:datastoreItem xmlns:ds="http://schemas.openxmlformats.org/officeDocument/2006/customXml" ds:itemID="{66484E3F-9379-4637-A982-F78215654D5E}">
  <ds:schemaRefs>
    <ds:schemaRef ds:uri="ESRI.ArcGIS.Mapping.OfficeIntegration.PowerPointInfo"/>
  </ds:schemaRefs>
</ds:datastoreItem>
</file>

<file path=customXml/itemProps165.xml><?xml version="1.0" encoding="utf-8"?>
<ds:datastoreItem xmlns:ds="http://schemas.openxmlformats.org/officeDocument/2006/customXml" ds:itemID="{C515F22F-0246-4D45-A195-9E5631206E2A}">
  <ds:schemaRefs>
    <ds:schemaRef ds:uri="ESRI.ArcGIS.Mapping.OfficeIntegration.PowerPointInfo"/>
  </ds:schemaRefs>
</ds:datastoreItem>
</file>

<file path=customXml/itemProps166.xml><?xml version="1.0" encoding="utf-8"?>
<ds:datastoreItem xmlns:ds="http://schemas.openxmlformats.org/officeDocument/2006/customXml" ds:itemID="{A0B24FC3-F1B5-4246-9DDC-C7DA982A1ACB}">
  <ds:schemaRefs>
    <ds:schemaRef ds:uri="ESRI.ArcGIS.Mapping.OfficeIntegration.PowerPointInfo"/>
  </ds:schemaRefs>
</ds:datastoreItem>
</file>

<file path=customXml/itemProps167.xml><?xml version="1.0" encoding="utf-8"?>
<ds:datastoreItem xmlns:ds="http://schemas.openxmlformats.org/officeDocument/2006/customXml" ds:itemID="{94C298A9-6DB5-4D86-8C61-65332C5016FF}">
  <ds:schemaRefs>
    <ds:schemaRef ds:uri="ESRI.ArcGIS.Mapping.OfficeIntegration.PowerPointInfo"/>
  </ds:schemaRefs>
</ds:datastoreItem>
</file>

<file path=customXml/itemProps168.xml><?xml version="1.0" encoding="utf-8"?>
<ds:datastoreItem xmlns:ds="http://schemas.openxmlformats.org/officeDocument/2006/customXml" ds:itemID="{3A3B6BEB-8E06-44EF-89F8-510172BBFA04}">
  <ds:schemaRefs>
    <ds:schemaRef ds:uri="ESRI.ArcGIS.Mapping.OfficeIntegration.PowerPointInfo"/>
  </ds:schemaRefs>
</ds:datastoreItem>
</file>

<file path=customXml/itemProps169.xml><?xml version="1.0" encoding="utf-8"?>
<ds:datastoreItem xmlns:ds="http://schemas.openxmlformats.org/officeDocument/2006/customXml" ds:itemID="{C029737C-F70B-46ED-A9C1-F616BA9A91D8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CDE1FBB5-C3B2-49E6-BDB5-3C7CC10976AE}">
  <ds:schemaRefs>
    <ds:schemaRef ds:uri="ESRI.ArcGIS.Mapping.OfficeIntegration.PowerPointInfo"/>
  </ds:schemaRefs>
</ds:datastoreItem>
</file>

<file path=customXml/itemProps170.xml><?xml version="1.0" encoding="utf-8"?>
<ds:datastoreItem xmlns:ds="http://schemas.openxmlformats.org/officeDocument/2006/customXml" ds:itemID="{A17435E0-9FA3-4217-8D65-257A1DE81867}">
  <ds:schemaRefs>
    <ds:schemaRef ds:uri="ESRI.ArcGIS.Mapping.OfficeIntegration.PowerPointInfo"/>
  </ds:schemaRefs>
</ds:datastoreItem>
</file>

<file path=customXml/itemProps171.xml><?xml version="1.0" encoding="utf-8"?>
<ds:datastoreItem xmlns:ds="http://schemas.openxmlformats.org/officeDocument/2006/customXml" ds:itemID="{570BD9DC-1108-4984-A673-7432887051D0}">
  <ds:schemaRefs>
    <ds:schemaRef ds:uri="ESRI.ArcGIS.Mapping.OfficeIntegration.PowerPointInfo"/>
  </ds:schemaRefs>
</ds:datastoreItem>
</file>

<file path=customXml/itemProps172.xml><?xml version="1.0" encoding="utf-8"?>
<ds:datastoreItem xmlns:ds="http://schemas.openxmlformats.org/officeDocument/2006/customXml" ds:itemID="{3D6B01E6-6F77-4FCA-8CD8-80759F729C5E}">
  <ds:schemaRefs>
    <ds:schemaRef ds:uri="ESRI.ArcGIS.Mapping.OfficeIntegration.PowerPointInfo"/>
  </ds:schemaRefs>
</ds:datastoreItem>
</file>

<file path=customXml/itemProps173.xml><?xml version="1.0" encoding="utf-8"?>
<ds:datastoreItem xmlns:ds="http://schemas.openxmlformats.org/officeDocument/2006/customXml" ds:itemID="{59844938-CD1E-4733-93F5-FA50DA664951}">
  <ds:schemaRefs>
    <ds:schemaRef ds:uri="ESRI.ArcGIS.Mapping.OfficeIntegration.PowerPointInfo"/>
  </ds:schemaRefs>
</ds:datastoreItem>
</file>

<file path=customXml/itemProps174.xml><?xml version="1.0" encoding="utf-8"?>
<ds:datastoreItem xmlns:ds="http://schemas.openxmlformats.org/officeDocument/2006/customXml" ds:itemID="{3D64B92F-E677-44AA-A933-3ABF3651D9B3}">
  <ds:schemaRefs>
    <ds:schemaRef ds:uri="ESRI.ArcGIS.Mapping.OfficeIntegration.PowerPointInfo"/>
  </ds:schemaRefs>
</ds:datastoreItem>
</file>

<file path=customXml/itemProps175.xml><?xml version="1.0" encoding="utf-8"?>
<ds:datastoreItem xmlns:ds="http://schemas.openxmlformats.org/officeDocument/2006/customXml" ds:itemID="{B6D76E6D-CED7-4A61-B0F2-D51D6EFA4741}">
  <ds:schemaRefs>
    <ds:schemaRef ds:uri="ESRI.ArcGIS.Mapping.OfficeIntegration.PowerPointInfo"/>
  </ds:schemaRefs>
</ds:datastoreItem>
</file>

<file path=customXml/itemProps176.xml><?xml version="1.0" encoding="utf-8"?>
<ds:datastoreItem xmlns:ds="http://schemas.openxmlformats.org/officeDocument/2006/customXml" ds:itemID="{0FEA55B8-388B-4783-B822-C94A730C2857}">
  <ds:schemaRefs>
    <ds:schemaRef ds:uri="ESRI.ArcGIS.Mapping.OfficeIntegration.PowerPointInfo"/>
  </ds:schemaRefs>
</ds:datastoreItem>
</file>

<file path=customXml/itemProps177.xml><?xml version="1.0" encoding="utf-8"?>
<ds:datastoreItem xmlns:ds="http://schemas.openxmlformats.org/officeDocument/2006/customXml" ds:itemID="{5CD8BF48-2784-430B-9130-135FA43F58D6}">
  <ds:schemaRefs>
    <ds:schemaRef ds:uri="ESRI.ArcGIS.Mapping.OfficeIntegration.PowerPointInfo"/>
  </ds:schemaRefs>
</ds:datastoreItem>
</file>

<file path=customXml/itemProps178.xml><?xml version="1.0" encoding="utf-8"?>
<ds:datastoreItem xmlns:ds="http://schemas.openxmlformats.org/officeDocument/2006/customXml" ds:itemID="{DECD3AC0-DE90-4B8C-A363-19FD58107831}">
  <ds:schemaRefs>
    <ds:schemaRef ds:uri="ESRI.ArcGIS.Mapping.OfficeIntegration.PowerPointInfo"/>
  </ds:schemaRefs>
</ds:datastoreItem>
</file>

<file path=customXml/itemProps179.xml><?xml version="1.0" encoding="utf-8"?>
<ds:datastoreItem xmlns:ds="http://schemas.openxmlformats.org/officeDocument/2006/customXml" ds:itemID="{ED262B2F-D0E5-407D-BF64-EF4E4691172A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A835A2EC-6AB7-4FC2-990C-3B56E0311730}">
  <ds:schemaRefs>
    <ds:schemaRef ds:uri="ESRI.ArcGIS.Mapping.OfficeIntegration.PowerPointInfo"/>
  </ds:schemaRefs>
</ds:datastoreItem>
</file>

<file path=customXml/itemProps180.xml><?xml version="1.0" encoding="utf-8"?>
<ds:datastoreItem xmlns:ds="http://schemas.openxmlformats.org/officeDocument/2006/customXml" ds:itemID="{C213769D-8D2F-4569-B9B8-B43169FCA559}">
  <ds:schemaRefs>
    <ds:schemaRef ds:uri="ESRI.ArcGIS.Mapping.OfficeIntegration.PowerPointInfo"/>
  </ds:schemaRefs>
</ds:datastoreItem>
</file>

<file path=customXml/itemProps181.xml><?xml version="1.0" encoding="utf-8"?>
<ds:datastoreItem xmlns:ds="http://schemas.openxmlformats.org/officeDocument/2006/customXml" ds:itemID="{C40699D6-5F54-4EEB-B929-9596D949AD46}">
  <ds:schemaRefs>
    <ds:schemaRef ds:uri="ESRI.ArcGIS.Mapping.OfficeIntegration.PowerPointInfo"/>
  </ds:schemaRefs>
</ds:datastoreItem>
</file>

<file path=customXml/itemProps182.xml><?xml version="1.0" encoding="utf-8"?>
<ds:datastoreItem xmlns:ds="http://schemas.openxmlformats.org/officeDocument/2006/customXml" ds:itemID="{95E37067-2816-418A-A65A-B91AA6E18A18}">
  <ds:schemaRefs>
    <ds:schemaRef ds:uri="ESRI.ArcGIS.Mapping.OfficeIntegration.PowerPointInfo"/>
  </ds:schemaRefs>
</ds:datastoreItem>
</file>

<file path=customXml/itemProps183.xml><?xml version="1.0" encoding="utf-8"?>
<ds:datastoreItem xmlns:ds="http://schemas.openxmlformats.org/officeDocument/2006/customXml" ds:itemID="{748E0324-29EC-47A6-9EB1-0FB98E849DA8}">
  <ds:schemaRefs>
    <ds:schemaRef ds:uri="ESRI.ArcGIS.Mapping.OfficeIntegration.PowerPointInfo"/>
  </ds:schemaRefs>
</ds:datastoreItem>
</file>

<file path=customXml/itemProps184.xml><?xml version="1.0" encoding="utf-8"?>
<ds:datastoreItem xmlns:ds="http://schemas.openxmlformats.org/officeDocument/2006/customXml" ds:itemID="{8C83D17E-4E8D-4D4D-AC91-AEFD7992032D}">
  <ds:schemaRefs>
    <ds:schemaRef ds:uri="ESRI.ArcGIS.Mapping.OfficeIntegration.PowerPointInfo"/>
  </ds:schemaRefs>
</ds:datastoreItem>
</file>

<file path=customXml/itemProps185.xml><?xml version="1.0" encoding="utf-8"?>
<ds:datastoreItem xmlns:ds="http://schemas.openxmlformats.org/officeDocument/2006/customXml" ds:itemID="{A9CC6BFB-E492-441A-B48C-D7C307074437}">
  <ds:schemaRefs>
    <ds:schemaRef ds:uri="ESRI.ArcGIS.Mapping.OfficeIntegration.PowerPointInfo"/>
  </ds:schemaRefs>
</ds:datastoreItem>
</file>

<file path=customXml/itemProps186.xml><?xml version="1.0" encoding="utf-8"?>
<ds:datastoreItem xmlns:ds="http://schemas.openxmlformats.org/officeDocument/2006/customXml" ds:itemID="{17D53066-814C-40B3-AECF-351756C26AB2}">
  <ds:schemaRefs>
    <ds:schemaRef ds:uri="ESRI.ArcGIS.Mapping.OfficeIntegration.PowerPointInfo"/>
  </ds:schemaRefs>
</ds:datastoreItem>
</file>

<file path=customXml/itemProps187.xml><?xml version="1.0" encoding="utf-8"?>
<ds:datastoreItem xmlns:ds="http://schemas.openxmlformats.org/officeDocument/2006/customXml" ds:itemID="{2A21B8D6-1BD4-4E78-8192-9666E4607E3E}">
  <ds:schemaRefs>
    <ds:schemaRef ds:uri="ESRI.ArcGIS.Mapping.OfficeIntegration.PowerPointInfo"/>
  </ds:schemaRefs>
</ds:datastoreItem>
</file>

<file path=customXml/itemProps188.xml><?xml version="1.0" encoding="utf-8"?>
<ds:datastoreItem xmlns:ds="http://schemas.openxmlformats.org/officeDocument/2006/customXml" ds:itemID="{E0F78DAB-6531-4FEC-B5B1-923387C9FB23}">
  <ds:schemaRefs>
    <ds:schemaRef ds:uri="ESRI.ArcGIS.Mapping.OfficeIntegration.PowerPointInfo"/>
  </ds:schemaRefs>
</ds:datastoreItem>
</file>

<file path=customXml/itemProps189.xml><?xml version="1.0" encoding="utf-8"?>
<ds:datastoreItem xmlns:ds="http://schemas.openxmlformats.org/officeDocument/2006/customXml" ds:itemID="{68A35C3D-BCE3-4675-B3D0-DF0379B40D8F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3ED68754-2C49-4C34-A032-359E887FD6C0}">
  <ds:schemaRefs>
    <ds:schemaRef ds:uri="ESRI.ArcGIS.Mapping.OfficeIntegration.PowerPointInfo"/>
  </ds:schemaRefs>
</ds:datastoreItem>
</file>

<file path=customXml/itemProps190.xml><?xml version="1.0" encoding="utf-8"?>
<ds:datastoreItem xmlns:ds="http://schemas.openxmlformats.org/officeDocument/2006/customXml" ds:itemID="{3B5915F8-6C70-46BA-9163-322BB2AE49E4}">
  <ds:schemaRefs>
    <ds:schemaRef ds:uri="ESRI.ArcGIS.Mapping.OfficeIntegration.PowerPointInfo"/>
  </ds:schemaRefs>
</ds:datastoreItem>
</file>

<file path=customXml/itemProps191.xml><?xml version="1.0" encoding="utf-8"?>
<ds:datastoreItem xmlns:ds="http://schemas.openxmlformats.org/officeDocument/2006/customXml" ds:itemID="{55B7D806-7C73-43B0-B7C9-F544095009B0}">
  <ds:schemaRefs>
    <ds:schemaRef ds:uri="ESRI.ArcGIS.Mapping.OfficeIntegration.PowerPointInfo"/>
  </ds:schemaRefs>
</ds:datastoreItem>
</file>

<file path=customXml/itemProps192.xml><?xml version="1.0" encoding="utf-8"?>
<ds:datastoreItem xmlns:ds="http://schemas.openxmlformats.org/officeDocument/2006/customXml" ds:itemID="{AC20244E-607A-455E-A2E3-8B090AB7AC25}">
  <ds:schemaRefs>
    <ds:schemaRef ds:uri="ESRI.ArcGIS.Mapping.OfficeIntegration.PowerPointInfo"/>
  </ds:schemaRefs>
</ds:datastoreItem>
</file>

<file path=customXml/itemProps193.xml><?xml version="1.0" encoding="utf-8"?>
<ds:datastoreItem xmlns:ds="http://schemas.openxmlformats.org/officeDocument/2006/customXml" ds:itemID="{25599F71-2F01-43DF-9DBA-ED8E46A26635}">
  <ds:schemaRefs>
    <ds:schemaRef ds:uri="ESRI.ArcGIS.Mapping.OfficeIntegration.PowerPointInfo"/>
  </ds:schemaRefs>
</ds:datastoreItem>
</file>

<file path=customXml/itemProps194.xml><?xml version="1.0" encoding="utf-8"?>
<ds:datastoreItem xmlns:ds="http://schemas.openxmlformats.org/officeDocument/2006/customXml" ds:itemID="{BAF7C30B-1484-48E3-AF3E-7999FD79CF42}">
  <ds:schemaRefs>
    <ds:schemaRef ds:uri="ESRI.ArcGIS.Mapping.OfficeIntegration.PowerPointInfo"/>
  </ds:schemaRefs>
</ds:datastoreItem>
</file>

<file path=customXml/itemProps195.xml><?xml version="1.0" encoding="utf-8"?>
<ds:datastoreItem xmlns:ds="http://schemas.openxmlformats.org/officeDocument/2006/customXml" ds:itemID="{94A8F225-EA5D-453E-9D94-3C5237F32084}">
  <ds:schemaRefs>
    <ds:schemaRef ds:uri="ESRI.ArcGIS.Mapping.OfficeIntegration.PowerPointInfo"/>
  </ds:schemaRefs>
</ds:datastoreItem>
</file>

<file path=customXml/itemProps196.xml><?xml version="1.0" encoding="utf-8"?>
<ds:datastoreItem xmlns:ds="http://schemas.openxmlformats.org/officeDocument/2006/customXml" ds:itemID="{E69DF25A-6E20-433D-A7BA-0C6C656A5429}">
  <ds:schemaRefs>
    <ds:schemaRef ds:uri="ESRI.ArcGIS.Mapping.OfficeIntegration.PowerPointInfo"/>
  </ds:schemaRefs>
</ds:datastoreItem>
</file>

<file path=customXml/itemProps197.xml><?xml version="1.0" encoding="utf-8"?>
<ds:datastoreItem xmlns:ds="http://schemas.openxmlformats.org/officeDocument/2006/customXml" ds:itemID="{7E892209-2CEA-406E-9A39-40422A67B5CD}">
  <ds:schemaRefs>
    <ds:schemaRef ds:uri="ESRI.ArcGIS.Mapping.OfficeIntegration.PowerPointInfo"/>
  </ds:schemaRefs>
</ds:datastoreItem>
</file>

<file path=customXml/itemProps198.xml><?xml version="1.0" encoding="utf-8"?>
<ds:datastoreItem xmlns:ds="http://schemas.openxmlformats.org/officeDocument/2006/customXml" ds:itemID="{B66A8585-2283-4081-ABFF-4FE2FD86BD44}">
  <ds:schemaRefs>
    <ds:schemaRef ds:uri="ESRI.ArcGIS.Mapping.OfficeIntegration.PowerPointInfo"/>
  </ds:schemaRefs>
</ds:datastoreItem>
</file>

<file path=customXml/itemProps199.xml><?xml version="1.0" encoding="utf-8"?>
<ds:datastoreItem xmlns:ds="http://schemas.openxmlformats.org/officeDocument/2006/customXml" ds:itemID="{C028E4D7-7EB1-4825-8EEA-934215440086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95B20181-5B7C-426B-A554-52EE15111821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C2B6635E-1FA9-408D-8AF0-E3C150C5F505}">
  <ds:schemaRefs>
    <ds:schemaRef ds:uri="ESRI.ArcGIS.Mapping.OfficeIntegration.PowerPointInfo"/>
  </ds:schemaRefs>
</ds:datastoreItem>
</file>

<file path=customXml/itemProps200.xml><?xml version="1.0" encoding="utf-8"?>
<ds:datastoreItem xmlns:ds="http://schemas.openxmlformats.org/officeDocument/2006/customXml" ds:itemID="{64BD491B-1514-4CA6-A4C8-C5D41FDFA258}">
  <ds:schemaRefs>
    <ds:schemaRef ds:uri="ESRI.ArcGIS.Mapping.OfficeIntegration.PowerPointInfo"/>
  </ds:schemaRefs>
</ds:datastoreItem>
</file>

<file path=customXml/itemProps201.xml><?xml version="1.0" encoding="utf-8"?>
<ds:datastoreItem xmlns:ds="http://schemas.openxmlformats.org/officeDocument/2006/customXml" ds:itemID="{D38EB44E-AE6F-4F41-8F03-5EA1E63C6AEE}">
  <ds:schemaRefs>
    <ds:schemaRef ds:uri="ESRI.ArcGIS.Mapping.OfficeIntegration.PowerPointInfo"/>
  </ds:schemaRefs>
</ds:datastoreItem>
</file>

<file path=customXml/itemProps202.xml><?xml version="1.0" encoding="utf-8"?>
<ds:datastoreItem xmlns:ds="http://schemas.openxmlformats.org/officeDocument/2006/customXml" ds:itemID="{7A5CED35-6CE6-43E2-AA6A-E09E7D977541}">
  <ds:schemaRefs>
    <ds:schemaRef ds:uri="ESRI.ArcGIS.Mapping.OfficeIntegration.PowerPointInfo"/>
  </ds:schemaRefs>
</ds:datastoreItem>
</file>

<file path=customXml/itemProps203.xml><?xml version="1.0" encoding="utf-8"?>
<ds:datastoreItem xmlns:ds="http://schemas.openxmlformats.org/officeDocument/2006/customXml" ds:itemID="{D7F978FC-A9A5-4A5D-93DB-34265A0211F5}">
  <ds:schemaRefs>
    <ds:schemaRef ds:uri="ESRI.ArcGIS.Mapping.OfficeIntegration.PowerPointInfo"/>
  </ds:schemaRefs>
</ds:datastoreItem>
</file>

<file path=customXml/itemProps204.xml><?xml version="1.0" encoding="utf-8"?>
<ds:datastoreItem xmlns:ds="http://schemas.openxmlformats.org/officeDocument/2006/customXml" ds:itemID="{10171F7B-1D9B-441E-A148-D90CEA8BA714}">
  <ds:schemaRefs>
    <ds:schemaRef ds:uri="ESRI.ArcGIS.Mapping.OfficeIntegration.PowerPointInfo"/>
  </ds:schemaRefs>
</ds:datastoreItem>
</file>

<file path=customXml/itemProps205.xml><?xml version="1.0" encoding="utf-8"?>
<ds:datastoreItem xmlns:ds="http://schemas.openxmlformats.org/officeDocument/2006/customXml" ds:itemID="{EE1B2E21-0D1B-4177-B4CD-CEEE9EB79F52}">
  <ds:schemaRefs>
    <ds:schemaRef ds:uri="ESRI.ArcGIS.Mapping.OfficeIntegration.PowerPointInfo"/>
  </ds:schemaRefs>
</ds:datastoreItem>
</file>

<file path=customXml/itemProps206.xml><?xml version="1.0" encoding="utf-8"?>
<ds:datastoreItem xmlns:ds="http://schemas.openxmlformats.org/officeDocument/2006/customXml" ds:itemID="{09FF4DE7-6D0A-4AA9-8774-45B8D7D0F124}">
  <ds:schemaRefs>
    <ds:schemaRef ds:uri="ESRI.ArcGIS.Mapping.OfficeIntegration.PowerPointInfo"/>
  </ds:schemaRefs>
</ds:datastoreItem>
</file>

<file path=customXml/itemProps207.xml><?xml version="1.0" encoding="utf-8"?>
<ds:datastoreItem xmlns:ds="http://schemas.openxmlformats.org/officeDocument/2006/customXml" ds:itemID="{FFEDEDC4-0593-4631-823C-F934DB84803C}">
  <ds:schemaRefs>
    <ds:schemaRef ds:uri="ESRI.ArcGIS.Mapping.OfficeIntegration.PowerPointInfo"/>
  </ds:schemaRefs>
</ds:datastoreItem>
</file>

<file path=customXml/itemProps208.xml><?xml version="1.0" encoding="utf-8"?>
<ds:datastoreItem xmlns:ds="http://schemas.openxmlformats.org/officeDocument/2006/customXml" ds:itemID="{356C29AD-E73F-4587-8ACF-EE25149DADE7}">
  <ds:schemaRefs>
    <ds:schemaRef ds:uri="ESRI.ArcGIS.Mapping.OfficeIntegration.PowerPointInfo"/>
  </ds:schemaRefs>
</ds:datastoreItem>
</file>

<file path=customXml/itemProps209.xml><?xml version="1.0" encoding="utf-8"?>
<ds:datastoreItem xmlns:ds="http://schemas.openxmlformats.org/officeDocument/2006/customXml" ds:itemID="{DEC0E88B-878C-4E50-BC34-480E255395EC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3C78C958-3C37-413D-9075-C11EF29A6255}">
  <ds:schemaRefs>
    <ds:schemaRef ds:uri="ESRI.ArcGIS.Mapping.OfficeIntegration.PowerPointInfo"/>
  </ds:schemaRefs>
</ds:datastoreItem>
</file>

<file path=customXml/itemProps210.xml><?xml version="1.0" encoding="utf-8"?>
<ds:datastoreItem xmlns:ds="http://schemas.openxmlformats.org/officeDocument/2006/customXml" ds:itemID="{A8AB749E-5DBA-4ED1-A7F0-932C38904543}">
  <ds:schemaRefs>
    <ds:schemaRef ds:uri="ESRI.ArcGIS.Mapping.OfficeIntegration.PowerPointInfo"/>
  </ds:schemaRefs>
</ds:datastoreItem>
</file>

<file path=customXml/itemProps211.xml><?xml version="1.0" encoding="utf-8"?>
<ds:datastoreItem xmlns:ds="http://schemas.openxmlformats.org/officeDocument/2006/customXml" ds:itemID="{D5B10552-D090-472B-BDF6-7705A2D0D4EE}">
  <ds:schemaRefs>
    <ds:schemaRef ds:uri="ESRI.ArcGIS.Mapping.OfficeIntegration.PowerPointInfo"/>
  </ds:schemaRefs>
</ds:datastoreItem>
</file>

<file path=customXml/itemProps212.xml><?xml version="1.0" encoding="utf-8"?>
<ds:datastoreItem xmlns:ds="http://schemas.openxmlformats.org/officeDocument/2006/customXml" ds:itemID="{788B553F-07B5-49F6-93BC-BBD1D9560F89}">
  <ds:schemaRefs>
    <ds:schemaRef ds:uri="ESRI.ArcGIS.Mapping.OfficeIntegration.PowerPointInfo"/>
  </ds:schemaRefs>
</ds:datastoreItem>
</file>

<file path=customXml/itemProps213.xml><?xml version="1.0" encoding="utf-8"?>
<ds:datastoreItem xmlns:ds="http://schemas.openxmlformats.org/officeDocument/2006/customXml" ds:itemID="{85DA779E-D2E5-42A9-8287-38BD57188B0C}">
  <ds:schemaRefs>
    <ds:schemaRef ds:uri="ESRI.ArcGIS.Mapping.OfficeIntegration.PowerPointInfo"/>
  </ds:schemaRefs>
</ds:datastoreItem>
</file>

<file path=customXml/itemProps214.xml><?xml version="1.0" encoding="utf-8"?>
<ds:datastoreItem xmlns:ds="http://schemas.openxmlformats.org/officeDocument/2006/customXml" ds:itemID="{D7AB50CC-43B0-48D6-8DEA-E708A23D0201}">
  <ds:schemaRefs>
    <ds:schemaRef ds:uri="ESRI.ArcGIS.Mapping.OfficeIntegration.PowerPointInfo"/>
  </ds:schemaRefs>
</ds:datastoreItem>
</file>

<file path=customXml/itemProps215.xml><?xml version="1.0" encoding="utf-8"?>
<ds:datastoreItem xmlns:ds="http://schemas.openxmlformats.org/officeDocument/2006/customXml" ds:itemID="{4C85CA7E-F022-422F-BCA7-3036784A5945}">
  <ds:schemaRefs>
    <ds:schemaRef ds:uri="ESRI.ArcGIS.Mapping.OfficeIntegration.PowerPointInfo"/>
  </ds:schemaRefs>
</ds:datastoreItem>
</file>

<file path=customXml/itemProps216.xml><?xml version="1.0" encoding="utf-8"?>
<ds:datastoreItem xmlns:ds="http://schemas.openxmlformats.org/officeDocument/2006/customXml" ds:itemID="{404ACA14-EEAE-4703-9F05-99530318418C}">
  <ds:schemaRefs>
    <ds:schemaRef ds:uri="ESRI.ArcGIS.Mapping.OfficeIntegration.PowerPointInfo"/>
  </ds:schemaRefs>
</ds:datastoreItem>
</file>

<file path=customXml/itemProps217.xml><?xml version="1.0" encoding="utf-8"?>
<ds:datastoreItem xmlns:ds="http://schemas.openxmlformats.org/officeDocument/2006/customXml" ds:itemID="{99412089-5A52-4818-9740-79CEAA112A8F}">
  <ds:schemaRefs>
    <ds:schemaRef ds:uri="ESRI.ArcGIS.Mapping.OfficeIntegration.PowerPointInfo"/>
  </ds:schemaRefs>
</ds:datastoreItem>
</file>

<file path=customXml/itemProps218.xml><?xml version="1.0" encoding="utf-8"?>
<ds:datastoreItem xmlns:ds="http://schemas.openxmlformats.org/officeDocument/2006/customXml" ds:itemID="{7FF3FADC-C2E2-493A-AF9E-43D1B75D67FF}">
  <ds:schemaRefs>
    <ds:schemaRef ds:uri="ESRI.ArcGIS.Mapping.OfficeIntegration.PowerPointInfo"/>
  </ds:schemaRefs>
</ds:datastoreItem>
</file>

<file path=customXml/itemProps219.xml><?xml version="1.0" encoding="utf-8"?>
<ds:datastoreItem xmlns:ds="http://schemas.openxmlformats.org/officeDocument/2006/customXml" ds:itemID="{41A16E82-9EA5-4CEB-88DE-3275ACC0C487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BE89445B-672D-4EA5-9BC7-CF81487FD08D}">
  <ds:schemaRefs>
    <ds:schemaRef ds:uri="ESRI.ArcGIS.Mapping.OfficeIntegration.PowerPointInfo"/>
  </ds:schemaRefs>
</ds:datastoreItem>
</file>

<file path=customXml/itemProps220.xml><?xml version="1.0" encoding="utf-8"?>
<ds:datastoreItem xmlns:ds="http://schemas.openxmlformats.org/officeDocument/2006/customXml" ds:itemID="{C6416AB2-8568-4FDF-A1E1-0852BD7999AB}">
  <ds:schemaRefs>
    <ds:schemaRef ds:uri="ESRI.ArcGIS.Mapping.OfficeIntegration.PowerPointInfo"/>
  </ds:schemaRefs>
</ds:datastoreItem>
</file>

<file path=customXml/itemProps221.xml><?xml version="1.0" encoding="utf-8"?>
<ds:datastoreItem xmlns:ds="http://schemas.openxmlformats.org/officeDocument/2006/customXml" ds:itemID="{D8862D5E-E1F5-4103-A08B-7EA0BC6F04E8}">
  <ds:schemaRefs>
    <ds:schemaRef ds:uri="ESRI.ArcGIS.Mapping.OfficeIntegration.PowerPointInfo"/>
  </ds:schemaRefs>
</ds:datastoreItem>
</file>

<file path=customXml/itemProps222.xml><?xml version="1.0" encoding="utf-8"?>
<ds:datastoreItem xmlns:ds="http://schemas.openxmlformats.org/officeDocument/2006/customXml" ds:itemID="{2017257B-338C-47FE-ACDE-27B1C1D1ABE4}">
  <ds:schemaRefs>
    <ds:schemaRef ds:uri="ESRI.ArcGIS.Mapping.OfficeIntegration.PowerPointInfo"/>
  </ds:schemaRefs>
</ds:datastoreItem>
</file>

<file path=customXml/itemProps223.xml><?xml version="1.0" encoding="utf-8"?>
<ds:datastoreItem xmlns:ds="http://schemas.openxmlformats.org/officeDocument/2006/customXml" ds:itemID="{58BDBB19-3572-4E1E-9568-6C0AD062F552}">
  <ds:schemaRefs>
    <ds:schemaRef ds:uri="ESRI.ArcGIS.Mapping.OfficeIntegration.PowerPointInfo"/>
  </ds:schemaRefs>
</ds:datastoreItem>
</file>

<file path=customXml/itemProps224.xml><?xml version="1.0" encoding="utf-8"?>
<ds:datastoreItem xmlns:ds="http://schemas.openxmlformats.org/officeDocument/2006/customXml" ds:itemID="{EEFFF7F6-E7A2-482F-B759-4E0D4FCBF269}">
  <ds:schemaRefs>
    <ds:schemaRef ds:uri="ESRI.ArcGIS.Mapping.OfficeIntegration.PowerPointInfo"/>
  </ds:schemaRefs>
</ds:datastoreItem>
</file>

<file path=customXml/itemProps225.xml><?xml version="1.0" encoding="utf-8"?>
<ds:datastoreItem xmlns:ds="http://schemas.openxmlformats.org/officeDocument/2006/customXml" ds:itemID="{8DA2BF91-1A21-4FAA-8A38-BDE2C728E7AC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A41F29D9-14B8-4B3E-B2BF-5AADDF7A6B64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1AF923B3-B4B0-48B3-9272-06381F9CA10D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F96EF168-2177-42B4-8FF9-EE21FEF3084E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845448B6-655E-4BE5-A939-6C6B43B4E66A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E49FDFED-BAAA-4274-979E-850DEFFCAC06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BE9ABFA8-350A-4FC8-A9FC-D081F1B3C973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991BFE1E-F822-4CBD-92AD-CFA0D0C58217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CDB1032C-0020-4776-BDC9-0F35C79D32DB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50B7B162-7E3C-41D7-A8FE-DC3DD4044F68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F1C0804E-DD8B-49FD-82C1-F0B3BB9A3EFC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56887F6E-89C9-4F5D-80ED-6248EA01FD52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F5FFC5FC-5217-4115-9FA5-01F0F839E8E0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5DB86918-D3B3-429B-9674-19C7BF7A2A43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85BCD620-910B-46B2-BED3-C6ECC0F7721C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CB8508A2-A354-40B7-A80E-C01BEA0C5569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9342A52E-AA46-4A22-9210-E6454F8DC26A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F71A5426-E6A7-4FAF-9FE8-D64F1A01387C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C4B4DB25-01FE-4A69-9AED-F4E99FEC4C0A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4A1C7F42-23D4-4074-8E35-069697F85DF4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41282D0A-4573-43C0-867D-E9A8A9A8B52A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840A04A9-CD42-4A07-BCFC-BB595C1ED01A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969BA694-59E8-45C8-B8C1-A7D46A446214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3443EBCC-4A1B-466C-8276-FA69A5443DB8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136E8DF3-CD06-4810-BD80-984AF22D5EA2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4D764801-5F1E-4451-894D-DB715F89D3A8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36BE2E28-1A57-4889-8BFE-A38384D02F53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893463D7-C02B-4985-A007-A962A8079044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762EF932-2E45-40A1-BC1E-E7933E785AF3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D39E8D51-E7C5-4617-8F87-D2D4EDDE8D28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97AB2FF8-E2A3-45A9-A701-58A328A6A849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6934F189-A051-4DD2-B886-0A44E5A39028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06108837-74B6-4E98-B108-FB9B229427D2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1449DBDE-A6CC-4C1D-B415-F4AEA9D473EF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E99034CC-1B16-4225-A4F9-DAC6CB62F67A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793FACBA-ECC4-411D-897D-7051FFE4B068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35AC97BF-5C5B-4606-BF1A-5C6CF06DD209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15F02445-ADE3-479D-822B-48680AE96153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997CA4E0-7EAA-4ABE-B53F-FF1F09E6227C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1D881472-CD7B-4421-8548-791E68197E4C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59E1046B-8E54-4BB0-B529-34799F93C741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EF5AFABB-1117-4450-A449-DFA461110A71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FE101C5D-7897-453D-9BCE-2E3559DBA0F9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C586622F-3BAC-4E4D-BEA8-AF88862512E4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52472F19-8E9C-47EE-819E-EC7C06A8B6FD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76127684-4328-4667-A820-1D9BC5CA770F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4F94C70D-A8ED-47A0-B5D7-CD328D3ADA31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A7E097C4-59C1-4385-B5B7-908F615EB5AB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F202FACA-7275-4433-90BA-67EE6DF88333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E0FFF354-F6AE-413C-B714-5ED02E301D00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47A0FD4C-5C44-4B90-A85E-5E2998D1D87C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FB6588FC-715C-41C2-BBD8-87A588521085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FD647000-1988-4CDA-A1D1-DBB8B6D0FB77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93D1A84B-0567-44A0-8749-A6901021F115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3A7C860A-C267-478B-AA2C-502E907BF62A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A7DF060F-E68D-4889-B3FA-5268871F78C6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6E05C26E-4C1C-4293-B006-15091F360355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3F5DA9B3-B655-46C9-B802-C90BC4770325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85E67F0F-3AAA-4A18-83F2-E9B08AC9D428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0A6FA8CA-B92F-4E92-9F34-39710E767C53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9B772FF4-DB53-4877-9655-DBB4556A294D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F34C01DA-FAD3-4C26-880B-4728CF6659F4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26FD99A5-C7AC-42C7-8BA8-BE6EE98D9D1D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180B1D7C-D3C6-4C70-80BD-87346A76C59A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59ECD4A4-B2EE-402D-B821-1CB8426F54FC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531BBFB5-67A3-463D-A5D4-0430EDD9F28E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FEFB4ECA-9DCD-4887-AE52-309EE8E33A81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2B997F33-ED98-4245-8C75-1FA01F0BFB2F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95838D78-AEC9-4125-89EE-EBD8AD43D760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4C628061-6429-43BC-8783-E46B0008CE41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0E3C29AF-C856-432F-AF8B-37C15689A1BA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B23D7125-13FC-464F-9B52-210FEA4D2878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7D3A032B-63EB-48A6-BA31-0857CB0C1624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F85D11B4-1218-4CB2-B53A-C727780A9F8B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CE5DD6EE-BA5B-449A-9439-F4BC337FFF43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36081994-B1B4-4318-B10A-07CE43C3B202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72CFB079-2014-4267-8A0C-8B6D741BF652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262BFF58-50D5-472D-BAF9-8FE9ED1B0AB1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5CD8D8A9-DE0C-4711-928E-D1D49233B60C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3497DA54-0A59-48C5-84EA-8C7FC73E0F1E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8314E974-D87F-44F4-B717-B9223D2CC6C4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CED78F42-B8CD-466C-A014-931F7A1CED76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F3B850DB-B1EC-4D36-8223-BD8F25FFC3E7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9C61D0DE-7D5D-4EC2-8D8D-94BCB5F62373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C695A5DF-4B7C-483C-8BE2-C7951EC4465F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42744</TotalTime>
  <Words>703</Words>
  <Application>Microsoft Office PowerPoint</Application>
  <PresentationFormat>On-screen Show (4:3)</PresentationFormat>
  <Paragraphs>101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Verdana</vt:lpstr>
      <vt:lpstr>Wingdings 2</vt:lpstr>
      <vt:lpstr>Wingdings 3</vt:lpstr>
      <vt:lpstr>Concourse</vt:lpstr>
      <vt:lpstr>2016 Platform EGU Workgroup Kickoff Call: Base Year and Modeling Issues</vt:lpstr>
      <vt:lpstr>Contents</vt:lpstr>
      <vt:lpstr>2016 Collaborative Process</vt:lpstr>
      <vt:lpstr>Organizational Structure of the 2016 Effort</vt:lpstr>
      <vt:lpstr>2016 Platform Schedule</vt:lpstr>
      <vt:lpstr>2016 Alpha Platform Emissions</vt:lpstr>
      <vt:lpstr>2016 Point Source Inventory</vt:lpstr>
      <vt:lpstr>Base Year – Future Year Matching</vt:lpstr>
      <vt:lpstr>Temporal Allocation for EGUs  with CEMS</vt:lpstr>
      <vt:lpstr>Temporal Allocation for EGUs without CEMS</vt:lpstr>
      <vt:lpstr>Next Steps</vt:lpstr>
    </vt:vector>
  </TitlesOfParts>
  <Company>US-EPA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 Houyoux</dc:creator>
  <cp:lastModifiedBy>Eyth, Alison</cp:lastModifiedBy>
  <cp:revision>986</cp:revision>
  <cp:lastPrinted>2017-12-04T21:57:59Z</cp:lastPrinted>
  <dcterms:created xsi:type="dcterms:W3CDTF">2011-06-13T20:10:16Z</dcterms:created>
  <dcterms:modified xsi:type="dcterms:W3CDTF">2018-01-25T16:21:51Z</dcterms:modified>
</cp:coreProperties>
</file>